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4"/>
  </p:sldMasterIdLst>
  <p:handoutMasterIdLst>
    <p:handoutMasterId r:id="rId29"/>
  </p:handoutMasterIdLst>
  <p:sldIdLst>
    <p:sldId id="256" r:id="rId5"/>
    <p:sldId id="257" r:id="rId6"/>
    <p:sldId id="278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77" r:id="rId17"/>
    <p:sldId id="267" r:id="rId18"/>
    <p:sldId id="269" r:id="rId19"/>
    <p:sldId id="270" r:id="rId20"/>
    <p:sldId id="271" r:id="rId21"/>
    <p:sldId id="272" r:id="rId22"/>
    <p:sldId id="273" r:id="rId23"/>
    <p:sldId id="274" r:id="rId24"/>
    <p:sldId id="276" r:id="rId25"/>
    <p:sldId id="279" r:id="rId26"/>
    <p:sldId id="280" r:id="rId27"/>
    <p:sldId id="281" r:id="rId28"/>
  </p:sldIdLst>
  <p:sldSz cx="12192000" cy="6858000"/>
  <p:notesSz cx="6808788" cy="99409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162" autoAdjust="0"/>
  </p:normalViewPr>
  <p:slideViewPr>
    <p:cSldViewPr snapToGrid="0">
      <p:cViewPr varScale="1">
        <p:scale>
          <a:sx n="89" d="100"/>
          <a:sy n="89" d="100"/>
        </p:scale>
        <p:origin x="90" y="4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18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ek Verkleij" userId="055c4494-9d4d-4b99-a460-128df73aaea5" providerId="ADAL" clId="{0D470FAB-C3C8-45B0-B221-591F1523CFDC}"/>
    <pc:docChg chg="undo redo custSel addSld modSld">
      <pc:chgData name="Loek Verkleij" userId="055c4494-9d4d-4b99-a460-128df73aaea5" providerId="ADAL" clId="{0D470FAB-C3C8-45B0-B221-591F1523CFDC}" dt="2024-09-10T10:42:41.325" v="508" actId="20577"/>
      <pc:docMkLst>
        <pc:docMk/>
      </pc:docMkLst>
      <pc:sldChg chg="modSp mod">
        <pc:chgData name="Loek Verkleij" userId="055c4494-9d4d-4b99-a460-128df73aaea5" providerId="ADAL" clId="{0D470FAB-C3C8-45B0-B221-591F1523CFDC}" dt="2024-09-10T06:43:18.033" v="229" actId="404"/>
        <pc:sldMkLst>
          <pc:docMk/>
          <pc:sldMk cId="3615728309" sldId="257"/>
        </pc:sldMkLst>
        <pc:spChg chg="mod">
          <ac:chgData name="Loek Verkleij" userId="055c4494-9d4d-4b99-a460-128df73aaea5" providerId="ADAL" clId="{0D470FAB-C3C8-45B0-B221-591F1523CFDC}" dt="2024-09-10T06:43:18.033" v="229" actId="404"/>
          <ac:spMkLst>
            <pc:docMk/>
            <pc:sldMk cId="3615728309" sldId="257"/>
            <ac:spMk id="2" creationId="{00000000-0000-0000-0000-000000000000}"/>
          </ac:spMkLst>
        </pc:spChg>
        <pc:spChg chg="mod">
          <ac:chgData name="Loek Verkleij" userId="055c4494-9d4d-4b99-a460-128df73aaea5" providerId="ADAL" clId="{0D470FAB-C3C8-45B0-B221-591F1523CFDC}" dt="2024-09-10T06:42:46.870" v="227" actId="404"/>
          <ac:spMkLst>
            <pc:docMk/>
            <pc:sldMk cId="3615728309" sldId="257"/>
            <ac:spMk id="3" creationId="{00000000-0000-0000-0000-000000000000}"/>
          </ac:spMkLst>
        </pc:spChg>
      </pc:sldChg>
      <pc:sldChg chg="modSp mod">
        <pc:chgData name="Loek Verkleij" userId="055c4494-9d4d-4b99-a460-128df73aaea5" providerId="ADAL" clId="{0D470FAB-C3C8-45B0-B221-591F1523CFDC}" dt="2024-09-10T06:43:32.513" v="231" actId="404"/>
        <pc:sldMkLst>
          <pc:docMk/>
          <pc:sldMk cId="2138117001" sldId="258"/>
        </pc:sldMkLst>
        <pc:spChg chg="mod">
          <ac:chgData name="Loek Verkleij" userId="055c4494-9d4d-4b99-a460-128df73aaea5" providerId="ADAL" clId="{0D470FAB-C3C8-45B0-B221-591F1523CFDC}" dt="2024-09-10T06:43:32.513" v="231" actId="404"/>
          <ac:spMkLst>
            <pc:docMk/>
            <pc:sldMk cId="2138117001" sldId="258"/>
            <ac:spMk id="2" creationId="{931046F2-D274-8A58-0C83-B9C877F8C4CA}"/>
          </ac:spMkLst>
        </pc:spChg>
        <pc:spChg chg="mod">
          <ac:chgData name="Loek Verkleij" userId="055c4494-9d4d-4b99-a460-128df73aaea5" providerId="ADAL" clId="{0D470FAB-C3C8-45B0-B221-591F1523CFDC}" dt="2024-09-10T06:42:57.374" v="228" actId="404"/>
          <ac:spMkLst>
            <pc:docMk/>
            <pc:sldMk cId="2138117001" sldId="258"/>
            <ac:spMk id="3" creationId="{F6ECD2EA-3384-C6C8-7EE0-031B5CDE266E}"/>
          </ac:spMkLst>
        </pc:spChg>
      </pc:sldChg>
      <pc:sldChg chg="modSp mod">
        <pc:chgData name="Loek Verkleij" userId="055c4494-9d4d-4b99-a460-128df73aaea5" providerId="ADAL" clId="{0D470FAB-C3C8-45B0-B221-591F1523CFDC}" dt="2024-09-10T06:43:27.885" v="230" actId="404"/>
        <pc:sldMkLst>
          <pc:docMk/>
          <pc:sldMk cId="2951447584" sldId="259"/>
        </pc:sldMkLst>
        <pc:spChg chg="mod">
          <ac:chgData name="Loek Verkleij" userId="055c4494-9d4d-4b99-a460-128df73aaea5" providerId="ADAL" clId="{0D470FAB-C3C8-45B0-B221-591F1523CFDC}" dt="2024-09-10T06:43:27.885" v="230" actId="404"/>
          <ac:spMkLst>
            <pc:docMk/>
            <pc:sldMk cId="2951447584" sldId="259"/>
            <ac:spMk id="2" creationId="{931046F2-D274-8A58-0C83-B9C877F8C4CA}"/>
          </ac:spMkLst>
        </pc:spChg>
      </pc:sldChg>
      <pc:sldChg chg="modSp mod">
        <pc:chgData name="Loek Verkleij" userId="055c4494-9d4d-4b99-a460-128df73aaea5" providerId="ADAL" clId="{0D470FAB-C3C8-45B0-B221-591F1523CFDC}" dt="2024-09-10T06:46:41.695" v="268" actId="404"/>
        <pc:sldMkLst>
          <pc:docMk/>
          <pc:sldMk cId="233979584" sldId="260"/>
        </pc:sldMkLst>
        <pc:spChg chg="mod">
          <ac:chgData name="Loek Verkleij" userId="055c4494-9d4d-4b99-a460-128df73aaea5" providerId="ADAL" clId="{0D470FAB-C3C8-45B0-B221-591F1523CFDC}" dt="2024-09-10T06:46:41.695" v="268" actId="404"/>
          <ac:spMkLst>
            <pc:docMk/>
            <pc:sldMk cId="233979584" sldId="260"/>
            <ac:spMk id="2" creationId="{931046F2-D274-8A58-0C83-B9C877F8C4CA}"/>
          </ac:spMkLst>
        </pc:spChg>
      </pc:sldChg>
      <pc:sldChg chg="modSp mod">
        <pc:chgData name="Loek Verkleij" userId="055c4494-9d4d-4b99-a460-128df73aaea5" providerId="ADAL" clId="{0D470FAB-C3C8-45B0-B221-591F1523CFDC}" dt="2024-09-10T06:45:37.821" v="248" actId="6549"/>
        <pc:sldMkLst>
          <pc:docMk/>
          <pc:sldMk cId="2089017190" sldId="262"/>
        </pc:sldMkLst>
        <pc:spChg chg="mod">
          <ac:chgData name="Loek Verkleij" userId="055c4494-9d4d-4b99-a460-128df73aaea5" providerId="ADAL" clId="{0D470FAB-C3C8-45B0-B221-591F1523CFDC}" dt="2024-09-10T06:45:37.821" v="248" actId="6549"/>
          <ac:spMkLst>
            <pc:docMk/>
            <pc:sldMk cId="2089017190" sldId="262"/>
            <ac:spMk id="2" creationId="{931046F2-D274-8A58-0C83-B9C877F8C4CA}"/>
          </ac:spMkLst>
        </pc:spChg>
      </pc:sldChg>
      <pc:sldChg chg="modSp mod">
        <pc:chgData name="Loek Verkleij" userId="055c4494-9d4d-4b99-a460-128df73aaea5" providerId="ADAL" clId="{0D470FAB-C3C8-45B0-B221-591F1523CFDC}" dt="2024-09-10T06:46:29.910" v="267" actId="404"/>
        <pc:sldMkLst>
          <pc:docMk/>
          <pc:sldMk cId="3695181998" sldId="263"/>
        </pc:sldMkLst>
        <pc:spChg chg="mod">
          <ac:chgData name="Loek Verkleij" userId="055c4494-9d4d-4b99-a460-128df73aaea5" providerId="ADAL" clId="{0D470FAB-C3C8-45B0-B221-591F1523CFDC}" dt="2024-09-10T06:46:29.910" v="267" actId="404"/>
          <ac:spMkLst>
            <pc:docMk/>
            <pc:sldMk cId="3695181998" sldId="263"/>
            <ac:spMk id="2" creationId="{931046F2-D274-8A58-0C83-B9C877F8C4CA}"/>
          </ac:spMkLst>
        </pc:spChg>
      </pc:sldChg>
      <pc:sldChg chg="modSp mod">
        <pc:chgData name="Loek Verkleij" userId="055c4494-9d4d-4b99-a460-128df73aaea5" providerId="ADAL" clId="{0D470FAB-C3C8-45B0-B221-591F1523CFDC}" dt="2024-09-10T06:46:23.627" v="266" actId="404"/>
        <pc:sldMkLst>
          <pc:docMk/>
          <pc:sldMk cId="3036378864" sldId="264"/>
        </pc:sldMkLst>
        <pc:spChg chg="mod">
          <ac:chgData name="Loek Verkleij" userId="055c4494-9d4d-4b99-a460-128df73aaea5" providerId="ADAL" clId="{0D470FAB-C3C8-45B0-B221-591F1523CFDC}" dt="2024-09-10T06:46:23.627" v="266" actId="404"/>
          <ac:spMkLst>
            <pc:docMk/>
            <pc:sldMk cId="3036378864" sldId="264"/>
            <ac:spMk id="2" creationId="{931046F2-D274-8A58-0C83-B9C877F8C4CA}"/>
          </ac:spMkLst>
        </pc:spChg>
      </pc:sldChg>
      <pc:sldChg chg="modSp mod">
        <pc:chgData name="Loek Verkleij" userId="055c4494-9d4d-4b99-a460-128df73aaea5" providerId="ADAL" clId="{0D470FAB-C3C8-45B0-B221-591F1523CFDC}" dt="2024-09-10T06:46:57.685" v="269" actId="404"/>
        <pc:sldMkLst>
          <pc:docMk/>
          <pc:sldMk cId="1539097048" sldId="265"/>
        </pc:sldMkLst>
        <pc:spChg chg="mod">
          <ac:chgData name="Loek Verkleij" userId="055c4494-9d4d-4b99-a460-128df73aaea5" providerId="ADAL" clId="{0D470FAB-C3C8-45B0-B221-591F1523CFDC}" dt="2024-09-10T06:46:57.685" v="269" actId="404"/>
          <ac:spMkLst>
            <pc:docMk/>
            <pc:sldMk cId="1539097048" sldId="265"/>
            <ac:spMk id="2" creationId="{931046F2-D274-8A58-0C83-B9C877F8C4CA}"/>
          </ac:spMkLst>
        </pc:spChg>
      </pc:sldChg>
      <pc:sldChg chg="modSp mod">
        <pc:chgData name="Loek Verkleij" userId="055c4494-9d4d-4b99-a460-128df73aaea5" providerId="ADAL" clId="{0D470FAB-C3C8-45B0-B221-591F1523CFDC}" dt="2024-09-10T06:47:33.091" v="271" actId="404"/>
        <pc:sldMkLst>
          <pc:docMk/>
          <pc:sldMk cId="288970062" sldId="266"/>
        </pc:sldMkLst>
        <pc:spChg chg="mod">
          <ac:chgData name="Loek Verkleij" userId="055c4494-9d4d-4b99-a460-128df73aaea5" providerId="ADAL" clId="{0D470FAB-C3C8-45B0-B221-591F1523CFDC}" dt="2024-09-10T06:47:33.091" v="271" actId="404"/>
          <ac:spMkLst>
            <pc:docMk/>
            <pc:sldMk cId="288970062" sldId="266"/>
            <ac:spMk id="4" creationId="{42799413-E6F6-CB78-3F3B-A4EF93C742C4}"/>
          </ac:spMkLst>
        </pc:spChg>
      </pc:sldChg>
      <pc:sldChg chg="modSp mod">
        <pc:chgData name="Loek Verkleij" userId="055c4494-9d4d-4b99-a460-128df73aaea5" providerId="ADAL" clId="{0D470FAB-C3C8-45B0-B221-591F1523CFDC}" dt="2024-09-10T06:50:43.118" v="306" actId="20577"/>
        <pc:sldMkLst>
          <pc:docMk/>
          <pc:sldMk cId="3113485519" sldId="267"/>
        </pc:sldMkLst>
        <pc:spChg chg="mod">
          <ac:chgData name="Loek Verkleij" userId="055c4494-9d4d-4b99-a460-128df73aaea5" providerId="ADAL" clId="{0D470FAB-C3C8-45B0-B221-591F1523CFDC}" dt="2024-09-10T06:50:43.118" v="306" actId="20577"/>
          <ac:spMkLst>
            <pc:docMk/>
            <pc:sldMk cId="3113485519" sldId="267"/>
            <ac:spMk id="33" creationId="{0458F86A-2DC2-0E8D-BDE4-99BA5947BF16}"/>
          </ac:spMkLst>
        </pc:spChg>
        <pc:grpChg chg="mod">
          <ac:chgData name="Loek Verkleij" userId="055c4494-9d4d-4b99-a460-128df73aaea5" providerId="ADAL" clId="{0D470FAB-C3C8-45B0-B221-591F1523CFDC}" dt="2024-09-10T06:50:11.187" v="292" actId="1076"/>
          <ac:grpSpMkLst>
            <pc:docMk/>
            <pc:sldMk cId="3113485519" sldId="267"/>
            <ac:grpSpMk id="35" creationId="{0F526760-6365-F244-9DB4-AC165A4CE883}"/>
          </ac:grpSpMkLst>
        </pc:grpChg>
      </pc:sldChg>
      <pc:sldChg chg="modSp mod">
        <pc:chgData name="Loek Verkleij" userId="055c4494-9d4d-4b99-a460-128df73aaea5" providerId="ADAL" clId="{0D470FAB-C3C8-45B0-B221-591F1523CFDC}" dt="2024-09-10T06:50:56.797" v="310" actId="404"/>
        <pc:sldMkLst>
          <pc:docMk/>
          <pc:sldMk cId="791533553" sldId="269"/>
        </pc:sldMkLst>
        <pc:spChg chg="mod">
          <ac:chgData name="Loek Verkleij" userId="055c4494-9d4d-4b99-a460-128df73aaea5" providerId="ADAL" clId="{0D470FAB-C3C8-45B0-B221-591F1523CFDC}" dt="2024-09-10T06:50:56.797" v="310" actId="404"/>
          <ac:spMkLst>
            <pc:docMk/>
            <pc:sldMk cId="791533553" sldId="269"/>
            <ac:spMk id="4" creationId="{3FA7A2D0-0FEA-876F-3E31-8AF6A9D6A60D}"/>
          </ac:spMkLst>
        </pc:spChg>
      </pc:sldChg>
      <pc:sldChg chg="modSp mod">
        <pc:chgData name="Loek Verkleij" userId="055c4494-9d4d-4b99-a460-128df73aaea5" providerId="ADAL" clId="{0D470FAB-C3C8-45B0-B221-591F1523CFDC}" dt="2024-09-10T06:51:06.032" v="312" actId="404"/>
        <pc:sldMkLst>
          <pc:docMk/>
          <pc:sldMk cId="36974361" sldId="270"/>
        </pc:sldMkLst>
        <pc:spChg chg="mod">
          <ac:chgData name="Loek Verkleij" userId="055c4494-9d4d-4b99-a460-128df73aaea5" providerId="ADAL" clId="{0D470FAB-C3C8-45B0-B221-591F1523CFDC}" dt="2024-09-10T06:51:06.032" v="312" actId="404"/>
          <ac:spMkLst>
            <pc:docMk/>
            <pc:sldMk cId="36974361" sldId="270"/>
            <ac:spMk id="2" creationId="{931046F2-D274-8A58-0C83-B9C877F8C4CA}"/>
          </ac:spMkLst>
        </pc:spChg>
      </pc:sldChg>
      <pc:sldChg chg="modSp mod">
        <pc:chgData name="Loek Verkleij" userId="055c4494-9d4d-4b99-a460-128df73aaea5" providerId="ADAL" clId="{0D470FAB-C3C8-45B0-B221-591F1523CFDC}" dt="2024-09-10T06:51:38.703" v="332" actId="20577"/>
        <pc:sldMkLst>
          <pc:docMk/>
          <pc:sldMk cId="3215659237" sldId="271"/>
        </pc:sldMkLst>
        <pc:spChg chg="mod">
          <ac:chgData name="Loek Verkleij" userId="055c4494-9d4d-4b99-a460-128df73aaea5" providerId="ADAL" clId="{0D470FAB-C3C8-45B0-B221-591F1523CFDC}" dt="2024-09-10T06:51:17.093" v="314" actId="404"/>
          <ac:spMkLst>
            <pc:docMk/>
            <pc:sldMk cId="3215659237" sldId="271"/>
            <ac:spMk id="2" creationId="{931046F2-D274-8A58-0C83-B9C877F8C4CA}"/>
          </ac:spMkLst>
        </pc:spChg>
        <pc:spChg chg="mod">
          <ac:chgData name="Loek Verkleij" userId="055c4494-9d4d-4b99-a460-128df73aaea5" providerId="ADAL" clId="{0D470FAB-C3C8-45B0-B221-591F1523CFDC}" dt="2024-09-10T06:51:38.703" v="332" actId="20577"/>
          <ac:spMkLst>
            <pc:docMk/>
            <pc:sldMk cId="3215659237" sldId="271"/>
            <ac:spMk id="4" creationId="{2B24048A-1D2D-7EBC-8339-FB1AE17F5569}"/>
          </ac:spMkLst>
        </pc:spChg>
      </pc:sldChg>
      <pc:sldChg chg="modSp mod">
        <pc:chgData name="Loek Verkleij" userId="055c4494-9d4d-4b99-a460-128df73aaea5" providerId="ADAL" clId="{0D470FAB-C3C8-45B0-B221-591F1523CFDC}" dt="2024-09-10T06:52:43.651" v="334" actId="404"/>
        <pc:sldMkLst>
          <pc:docMk/>
          <pc:sldMk cId="1867434752" sldId="272"/>
        </pc:sldMkLst>
        <pc:spChg chg="mod">
          <ac:chgData name="Loek Verkleij" userId="055c4494-9d4d-4b99-a460-128df73aaea5" providerId="ADAL" clId="{0D470FAB-C3C8-45B0-B221-591F1523CFDC}" dt="2024-09-10T06:52:43.651" v="334" actId="404"/>
          <ac:spMkLst>
            <pc:docMk/>
            <pc:sldMk cId="1867434752" sldId="272"/>
            <ac:spMk id="2" creationId="{931046F2-D274-8A58-0C83-B9C877F8C4CA}"/>
          </ac:spMkLst>
        </pc:spChg>
      </pc:sldChg>
      <pc:sldChg chg="modSp mod">
        <pc:chgData name="Loek Verkleij" userId="055c4494-9d4d-4b99-a460-128df73aaea5" providerId="ADAL" clId="{0D470FAB-C3C8-45B0-B221-591F1523CFDC}" dt="2024-09-10T06:54:00.013" v="336" actId="404"/>
        <pc:sldMkLst>
          <pc:docMk/>
          <pc:sldMk cId="2253647717" sldId="273"/>
        </pc:sldMkLst>
        <pc:spChg chg="mod">
          <ac:chgData name="Loek Verkleij" userId="055c4494-9d4d-4b99-a460-128df73aaea5" providerId="ADAL" clId="{0D470FAB-C3C8-45B0-B221-591F1523CFDC}" dt="2024-09-10T06:54:00.013" v="336" actId="404"/>
          <ac:spMkLst>
            <pc:docMk/>
            <pc:sldMk cId="2253647717" sldId="273"/>
            <ac:spMk id="2" creationId="{931046F2-D274-8A58-0C83-B9C877F8C4CA}"/>
          </ac:spMkLst>
        </pc:spChg>
      </pc:sldChg>
      <pc:sldChg chg="modSp mod">
        <pc:chgData name="Loek Verkleij" userId="055c4494-9d4d-4b99-a460-128df73aaea5" providerId="ADAL" clId="{0D470FAB-C3C8-45B0-B221-591F1523CFDC}" dt="2024-09-10T06:54:24.758" v="338" actId="404"/>
        <pc:sldMkLst>
          <pc:docMk/>
          <pc:sldMk cId="1962781886" sldId="274"/>
        </pc:sldMkLst>
        <pc:spChg chg="mod">
          <ac:chgData name="Loek Verkleij" userId="055c4494-9d4d-4b99-a460-128df73aaea5" providerId="ADAL" clId="{0D470FAB-C3C8-45B0-B221-591F1523CFDC}" dt="2024-09-10T06:54:24.758" v="338" actId="404"/>
          <ac:spMkLst>
            <pc:docMk/>
            <pc:sldMk cId="1962781886" sldId="274"/>
            <ac:spMk id="2" creationId="{931046F2-D274-8A58-0C83-B9C877F8C4CA}"/>
          </ac:spMkLst>
        </pc:spChg>
      </pc:sldChg>
      <pc:sldChg chg="modSp mod">
        <pc:chgData name="Loek Verkleij" userId="055c4494-9d4d-4b99-a460-128df73aaea5" providerId="ADAL" clId="{0D470FAB-C3C8-45B0-B221-591F1523CFDC}" dt="2024-09-10T10:42:41.325" v="508" actId="20577"/>
        <pc:sldMkLst>
          <pc:docMk/>
          <pc:sldMk cId="1258137499" sldId="276"/>
        </pc:sldMkLst>
        <pc:spChg chg="mod">
          <ac:chgData name="Loek Verkleij" userId="055c4494-9d4d-4b99-a460-128df73aaea5" providerId="ADAL" clId="{0D470FAB-C3C8-45B0-B221-591F1523CFDC}" dt="2024-09-10T10:42:41.325" v="508" actId="20577"/>
          <ac:spMkLst>
            <pc:docMk/>
            <pc:sldMk cId="1258137499" sldId="276"/>
            <ac:spMk id="5" creationId="{E46B9B89-F1CD-9CD5-A2CC-B61D19760069}"/>
          </ac:spMkLst>
        </pc:spChg>
      </pc:sldChg>
      <pc:sldChg chg="modSp new mod">
        <pc:chgData name="Loek Verkleij" userId="055c4494-9d4d-4b99-a460-128df73aaea5" providerId="ADAL" clId="{0D470FAB-C3C8-45B0-B221-591F1523CFDC}" dt="2024-09-10T06:42:36.991" v="225" actId="404"/>
        <pc:sldMkLst>
          <pc:docMk/>
          <pc:sldMk cId="2344369789" sldId="278"/>
        </pc:sldMkLst>
        <pc:spChg chg="mod">
          <ac:chgData name="Loek Verkleij" userId="055c4494-9d4d-4b99-a460-128df73aaea5" providerId="ADAL" clId="{0D470FAB-C3C8-45B0-B221-591F1523CFDC}" dt="2024-09-10T06:41:54.588" v="213" actId="20577"/>
          <ac:spMkLst>
            <pc:docMk/>
            <pc:sldMk cId="2344369789" sldId="278"/>
            <ac:spMk id="2" creationId="{0823F43E-F0AB-C422-6B62-8925C139C005}"/>
          </ac:spMkLst>
        </pc:spChg>
        <pc:spChg chg="mod">
          <ac:chgData name="Loek Verkleij" userId="055c4494-9d4d-4b99-a460-128df73aaea5" providerId="ADAL" clId="{0D470FAB-C3C8-45B0-B221-591F1523CFDC}" dt="2024-09-10T06:42:36.991" v="225" actId="404"/>
          <ac:spMkLst>
            <pc:docMk/>
            <pc:sldMk cId="2344369789" sldId="278"/>
            <ac:spMk id="3" creationId="{826EC66C-B0A5-0872-C576-7EF89CCD9C0B}"/>
          </ac:spMkLst>
        </pc:spChg>
      </pc:sldChg>
      <pc:sldChg chg="addSp delSp modSp new mod">
        <pc:chgData name="Loek Verkleij" userId="055c4494-9d4d-4b99-a460-128df73aaea5" providerId="ADAL" clId="{0D470FAB-C3C8-45B0-B221-591F1523CFDC}" dt="2024-09-10T10:33:22.799" v="373" actId="1076"/>
        <pc:sldMkLst>
          <pc:docMk/>
          <pc:sldMk cId="3527138048" sldId="279"/>
        </pc:sldMkLst>
        <pc:spChg chg="del">
          <ac:chgData name="Loek Verkleij" userId="055c4494-9d4d-4b99-a460-128df73aaea5" providerId="ADAL" clId="{0D470FAB-C3C8-45B0-B221-591F1523CFDC}" dt="2024-09-10T10:33:02.934" v="371" actId="478"/>
          <ac:spMkLst>
            <pc:docMk/>
            <pc:sldMk cId="3527138048" sldId="279"/>
            <ac:spMk id="3" creationId="{2DCAF0A4-62D8-E5C9-13CA-F08249ACD8D8}"/>
          </ac:spMkLst>
        </pc:spChg>
        <pc:picChg chg="add mod">
          <ac:chgData name="Loek Verkleij" userId="055c4494-9d4d-4b99-a460-128df73aaea5" providerId="ADAL" clId="{0D470FAB-C3C8-45B0-B221-591F1523CFDC}" dt="2024-09-10T10:33:22.799" v="373" actId="1076"/>
          <ac:picMkLst>
            <pc:docMk/>
            <pc:sldMk cId="3527138048" sldId="279"/>
            <ac:picMk id="1026" creationId="{BA956C76-15EA-ABA8-FBC3-E3F89083899C}"/>
          </ac:picMkLst>
        </pc:picChg>
      </pc:sldChg>
      <pc:sldChg chg="addSp delSp modSp new mod">
        <pc:chgData name="Loek Verkleij" userId="055c4494-9d4d-4b99-a460-128df73aaea5" providerId="ADAL" clId="{0D470FAB-C3C8-45B0-B221-591F1523CFDC}" dt="2024-09-10T10:36:09.645" v="382" actId="1076"/>
        <pc:sldMkLst>
          <pc:docMk/>
          <pc:sldMk cId="3602345733" sldId="280"/>
        </pc:sldMkLst>
        <pc:spChg chg="del">
          <ac:chgData name="Loek Verkleij" userId="055c4494-9d4d-4b99-a460-128df73aaea5" providerId="ADAL" clId="{0D470FAB-C3C8-45B0-B221-591F1523CFDC}" dt="2024-09-10T10:35:58.404" v="379" actId="478"/>
          <ac:spMkLst>
            <pc:docMk/>
            <pc:sldMk cId="3602345733" sldId="280"/>
            <ac:spMk id="2" creationId="{5F211F32-511D-6A6A-9FAD-5FBA2FCBD1EE}"/>
          </ac:spMkLst>
        </pc:spChg>
        <pc:spChg chg="del">
          <ac:chgData name="Loek Verkleij" userId="055c4494-9d4d-4b99-a460-128df73aaea5" providerId="ADAL" clId="{0D470FAB-C3C8-45B0-B221-591F1523CFDC}" dt="2024-09-10T10:35:45.925" v="375" actId="478"/>
          <ac:spMkLst>
            <pc:docMk/>
            <pc:sldMk cId="3602345733" sldId="280"/>
            <ac:spMk id="3" creationId="{68718553-737B-7C41-F545-4D2472C86322}"/>
          </ac:spMkLst>
        </pc:spChg>
        <pc:picChg chg="add mod">
          <ac:chgData name="Loek Verkleij" userId="055c4494-9d4d-4b99-a460-128df73aaea5" providerId="ADAL" clId="{0D470FAB-C3C8-45B0-B221-591F1523CFDC}" dt="2024-09-10T10:36:09.645" v="382" actId="1076"/>
          <ac:picMkLst>
            <pc:docMk/>
            <pc:sldMk cId="3602345733" sldId="280"/>
            <ac:picMk id="2050" creationId="{1869BEE0-8721-79A2-3125-7564C868DD9B}"/>
          </ac:picMkLst>
        </pc:picChg>
      </pc:sldChg>
      <pc:sldChg chg="addSp delSp modSp new mod">
        <pc:chgData name="Loek Verkleij" userId="055c4494-9d4d-4b99-a460-128df73aaea5" providerId="ADAL" clId="{0D470FAB-C3C8-45B0-B221-591F1523CFDC}" dt="2024-09-10T10:39:36.324" v="404" actId="1076"/>
        <pc:sldMkLst>
          <pc:docMk/>
          <pc:sldMk cId="2451178869" sldId="281"/>
        </pc:sldMkLst>
        <pc:spChg chg="mod">
          <ac:chgData name="Loek Verkleij" userId="055c4494-9d4d-4b99-a460-128df73aaea5" providerId="ADAL" clId="{0D470FAB-C3C8-45B0-B221-591F1523CFDC}" dt="2024-09-10T10:38:13.937" v="396" actId="20577"/>
          <ac:spMkLst>
            <pc:docMk/>
            <pc:sldMk cId="2451178869" sldId="281"/>
            <ac:spMk id="2" creationId="{E8F9311A-F520-DFE6-4C1D-5FAE1D7A5FFE}"/>
          </ac:spMkLst>
        </pc:spChg>
        <pc:spChg chg="del">
          <ac:chgData name="Loek Verkleij" userId="055c4494-9d4d-4b99-a460-128df73aaea5" providerId="ADAL" clId="{0D470FAB-C3C8-45B0-B221-591F1523CFDC}" dt="2024-09-10T10:37:59.861" v="384" actId="478"/>
          <ac:spMkLst>
            <pc:docMk/>
            <pc:sldMk cId="2451178869" sldId="281"/>
            <ac:spMk id="3" creationId="{F534463A-D053-5F93-6351-371C3AB36C88}"/>
          </ac:spMkLst>
        </pc:spChg>
        <pc:picChg chg="add mod">
          <ac:chgData name="Loek Verkleij" userId="055c4494-9d4d-4b99-a460-128df73aaea5" providerId="ADAL" clId="{0D470FAB-C3C8-45B0-B221-591F1523CFDC}" dt="2024-09-10T10:39:36.324" v="404" actId="1076"/>
          <ac:picMkLst>
            <pc:docMk/>
            <pc:sldMk cId="2451178869" sldId="281"/>
            <ac:picMk id="4" creationId="{4D35E8F9-213C-6475-C2E6-2BD18B8913C1}"/>
          </ac:picMkLst>
        </pc:picChg>
        <pc:picChg chg="add mod">
          <ac:chgData name="Loek Verkleij" userId="055c4494-9d4d-4b99-a460-128df73aaea5" providerId="ADAL" clId="{0D470FAB-C3C8-45B0-B221-591F1523CFDC}" dt="2024-09-10T10:39:31.466" v="403" actId="166"/>
          <ac:picMkLst>
            <pc:docMk/>
            <pc:sldMk cId="2451178869" sldId="281"/>
            <ac:picMk id="3074" creationId="{91D110CD-0C0F-B7F4-20F6-F7FE329C3077}"/>
          </ac:picMkLst>
        </pc:picChg>
      </pc:sldChg>
    </pc:docChg>
  </pc:docChgLst>
  <pc:docChgLst>
    <pc:chgData name="Debby Wiedijk" userId="0646d4ec-f21d-4606-a96c-41f3f5243b9b" providerId="ADAL" clId="{C37B368D-901F-443A-9461-A834202D112F}"/>
    <pc:docChg chg="undo custSel delSld modSld modHandout">
      <pc:chgData name="Debby Wiedijk" userId="0646d4ec-f21d-4606-a96c-41f3f5243b9b" providerId="ADAL" clId="{C37B368D-901F-443A-9461-A834202D112F}" dt="2024-09-09T11:34:56.970" v="46" actId="313"/>
      <pc:docMkLst>
        <pc:docMk/>
      </pc:docMkLst>
      <pc:sldChg chg="modSp mod">
        <pc:chgData name="Debby Wiedijk" userId="0646d4ec-f21d-4606-a96c-41f3f5243b9b" providerId="ADAL" clId="{C37B368D-901F-443A-9461-A834202D112F}" dt="2024-09-09T11:34:56.970" v="46" actId="313"/>
        <pc:sldMkLst>
          <pc:docMk/>
          <pc:sldMk cId="3615728309" sldId="257"/>
        </pc:sldMkLst>
        <pc:spChg chg="mod">
          <ac:chgData name="Debby Wiedijk" userId="0646d4ec-f21d-4606-a96c-41f3f5243b9b" providerId="ADAL" clId="{C37B368D-901F-443A-9461-A834202D112F}" dt="2024-09-09T11:34:56.970" v="46" actId="313"/>
          <ac:spMkLst>
            <pc:docMk/>
            <pc:sldMk cId="3615728309" sldId="257"/>
            <ac:spMk id="3" creationId="{00000000-0000-0000-0000-000000000000}"/>
          </ac:spMkLst>
        </pc:spChg>
      </pc:sldChg>
      <pc:sldChg chg="modSp mod">
        <pc:chgData name="Debby Wiedijk" userId="0646d4ec-f21d-4606-a96c-41f3f5243b9b" providerId="ADAL" clId="{C37B368D-901F-443A-9461-A834202D112F}" dt="2024-09-09T08:03:24.578" v="36" actId="6549"/>
        <pc:sldMkLst>
          <pc:docMk/>
          <pc:sldMk cId="2138117001" sldId="258"/>
        </pc:sldMkLst>
        <pc:spChg chg="mod">
          <ac:chgData name="Debby Wiedijk" userId="0646d4ec-f21d-4606-a96c-41f3f5243b9b" providerId="ADAL" clId="{C37B368D-901F-443A-9461-A834202D112F}" dt="2024-09-09T08:03:24.578" v="36" actId="6549"/>
          <ac:spMkLst>
            <pc:docMk/>
            <pc:sldMk cId="2138117001" sldId="258"/>
            <ac:spMk id="3" creationId="{F6ECD2EA-3384-C6C8-7EE0-031B5CDE266E}"/>
          </ac:spMkLst>
        </pc:spChg>
      </pc:sldChg>
      <pc:sldChg chg="modSp mod">
        <pc:chgData name="Debby Wiedijk" userId="0646d4ec-f21d-4606-a96c-41f3f5243b9b" providerId="ADAL" clId="{C37B368D-901F-443A-9461-A834202D112F}" dt="2024-09-09T08:37:16.561" v="39" actId="1076"/>
        <pc:sldMkLst>
          <pc:docMk/>
          <pc:sldMk cId="2348282966" sldId="261"/>
        </pc:sldMkLst>
        <pc:picChg chg="mod">
          <ac:chgData name="Debby Wiedijk" userId="0646d4ec-f21d-4606-a96c-41f3f5243b9b" providerId="ADAL" clId="{C37B368D-901F-443A-9461-A834202D112F}" dt="2024-09-09T08:37:16.561" v="39" actId="1076"/>
          <ac:picMkLst>
            <pc:docMk/>
            <pc:sldMk cId="2348282966" sldId="261"/>
            <ac:picMk id="4" creationId="{BC622A09-0503-D10C-72A5-0DD4FC314EDA}"/>
          </ac:picMkLst>
        </pc:picChg>
      </pc:sldChg>
      <pc:sldChg chg="modSp">
        <pc:chgData name="Debby Wiedijk" userId="0646d4ec-f21d-4606-a96c-41f3f5243b9b" providerId="ADAL" clId="{C37B368D-901F-443A-9461-A834202D112F}" dt="2024-09-09T08:00:12.023" v="6" actId="20578"/>
        <pc:sldMkLst>
          <pc:docMk/>
          <pc:sldMk cId="1539097048" sldId="265"/>
        </pc:sldMkLst>
        <pc:spChg chg="mod">
          <ac:chgData name="Debby Wiedijk" userId="0646d4ec-f21d-4606-a96c-41f3f5243b9b" providerId="ADAL" clId="{C37B368D-901F-443A-9461-A834202D112F}" dt="2024-09-09T08:00:12.023" v="6" actId="20578"/>
          <ac:spMkLst>
            <pc:docMk/>
            <pc:sldMk cId="1539097048" sldId="265"/>
            <ac:spMk id="4" creationId="{C4A7BC3F-5662-0F55-FEA9-309FE65B7DDF}"/>
          </ac:spMkLst>
        </pc:spChg>
      </pc:sldChg>
      <pc:sldChg chg="modSp">
        <pc:chgData name="Debby Wiedijk" userId="0646d4ec-f21d-4606-a96c-41f3f5243b9b" providerId="ADAL" clId="{C37B368D-901F-443A-9461-A834202D112F}" dt="2024-09-09T07:58:28.805" v="1" actId="20578"/>
        <pc:sldMkLst>
          <pc:docMk/>
          <pc:sldMk cId="3215659237" sldId="271"/>
        </pc:sldMkLst>
        <pc:spChg chg="mod">
          <ac:chgData name="Debby Wiedijk" userId="0646d4ec-f21d-4606-a96c-41f3f5243b9b" providerId="ADAL" clId="{C37B368D-901F-443A-9461-A834202D112F}" dt="2024-09-09T07:58:28.805" v="1" actId="20578"/>
          <ac:spMkLst>
            <pc:docMk/>
            <pc:sldMk cId="3215659237" sldId="271"/>
            <ac:spMk id="4" creationId="{2B24048A-1D2D-7EBC-8339-FB1AE17F5569}"/>
          </ac:spMkLst>
        </pc:spChg>
      </pc:sldChg>
      <pc:sldChg chg="modSp">
        <pc:chgData name="Debby Wiedijk" userId="0646d4ec-f21d-4606-a96c-41f3f5243b9b" providerId="ADAL" clId="{C37B368D-901F-443A-9461-A834202D112F}" dt="2024-09-09T07:58:50.121" v="2" actId="20578"/>
        <pc:sldMkLst>
          <pc:docMk/>
          <pc:sldMk cId="1867434752" sldId="272"/>
        </pc:sldMkLst>
        <pc:spChg chg="mod">
          <ac:chgData name="Debby Wiedijk" userId="0646d4ec-f21d-4606-a96c-41f3f5243b9b" providerId="ADAL" clId="{C37B368D-901F-443A-9461-A834202D112F}" dt="2024-09-09T07:58:50.121" v="2" actId="20578"/>
          <ac:spMkLst>
            <pc:docMk/>
            <pc:sldMk cId="1867434752" sldId="272"/>
            <ac:spMk id="4" creationId="{C594369C-553F-3BFF-D138-DBA643BDE36F}"/>
          </ac:spMkLst>
        </pc:spChg>
      </pc:sldChg>
      <pc:sldChg chg="modSp mod">
        <pc:chgData name="Debby Wiedijk" userId="0646d4ec-f21d-4606-a96c-41f3f5243b9b" providerId="ADAL" clId="{C37B368D-901F-443A-9461-A834202D112F}" dt="2024-09-09T07:59:37.020" v="5" actId="20577"/>
        <pc:sldMkLst>
          <pc:docMk/>
          <pc:sldMk cId="2253647717" sldId="273"/>
        </pc:sldMkLst>
        <pc:spChg chg="mod">
          <ac:chgData name="Debby Wiedijk" userId="0646d4ec-f21d-4606-a96c-41f3f5243b9b" providerId="ADAL" clId="{C37B368D-901F-443A-9461-A834202D112F}" dt="2024-09-09T07:59:37.020" v="5" actId="20577"/>
          <ac:spMkLst>
            <pc:docMk/>
            <pc:sldMk cId="2253647717" sldId="273"/>
            <ac:spMk id="4" creationId="{1FDEDE8F-2BCF-3775-17F2-99F53A36774C}"/>
          </ac:spMkLst>
        </pc:spChg>
      </pc:sldChg>
      <pc:sldChg chg="del">
        <pc:chgData name="Debby Wiedijk" userId="0646d4ec-f21d-4606-a96c-41f3f5243b9b" providerId="ADAL" clId="{C37B368D-901F-443A-9461-A834202D112F}" dt="2024-09-09T07:58:15.308" v="0" actId="2696"/>
        <pc:sldMkLst>
          <pc:docMk/>
          <pc:sldMk cId="2964648494" sldId="275"/>
        </pc:sldMkLst>
      </pc:sldChg>
      <pc:sldChg chg="delSp modSp mod">
        <pc:chgData name="Debby Wiedijk" userId="0646d4ec-f21d-4606-a96c-41f3f5243b9b" providerId="ADAL" clId="{C37B368D-901F-443A-9461-A834202D112F}" dt="2024-09-09T11:33:34.285" v="45" actId="1076"/>
        <pc:sldMkLst>
          <pc:docMk/>
          <pc:sldMk cId="1258137499" sldId="276"/>
        </pc:sldMkLst>
        <pc:spChg chg="mod">
          <ac:chgData name="Debby Wiedijk" userId="0646d4ec-f21d-4606-a96c-41f3f5243b9b" providerId="ADAL" clId="{C37B368D-901F-443A-9461-A834202D112F}" dt="2024-09-09T11:33:34.285" v="45" actId="1076"/>
          <ac:spMkLst>
            <pc:docMk/>
            <pc:sldMk cId="1258137499" sldId="276"/>
            <ac:spMk id="5" creationId="{E46B9B89-F1CD-9CD5-A2CC-B61D19760069}"/>
          </ac:spMkLst>
        </pc:spChg>
        <pc:spChg chg="del mod">
          <ac:chgData name="Debby Wiedijk" userId="0646d4ec-f21d-4606-a96c-41f3f5243b9b" providerId="ADAL" clId="{C37B368D-901F-443A-9461-A834202D112F}" dt="2024-09-09T11:33:22.515" v="44"/>
          <ac:spMkLst>
            <pc:docMk/>
            <pc:sldMk cId="1258137499" sldId="276"/>
            <ac:spMk id="6" creationId="{3E66C1BF-763A-CE63-7961-AB68D62FA42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23F1AF09-F20D-4DAE-9711-93C076A32C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753DEB0-590C-4607-8F55-9CF20E8148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DA757-F0B5-4706-8DF3-E1A939448401}" type="datetimeFigureOut">
              <a:rPr lang="nl-NL" smtClean="0"/>
              <a:t>10-9-2024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26A33B6-8CF8-44F0-8047-4B8625E09A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5DCB69C-176E-468E-8A5E-CC7B2E57679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FDE39-4584-4B20-8C05-169819A3EE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1360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772129" y="1992417"/>
            <a:ext cx="6208182" cy="722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2C227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idx="1"/>
          </p:nvPr>
        </p:nvSpPr>
        <p:spPr>
          <a:xfrm>
            <a:off x="2772129" y="3437467"/>
            <a:ext cx="6208182" cy="1966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>
                <a:solidFill>
                  <a:srgbClr val="2C2276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073650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40494" y="646648"/>
            <a:ext cx="7412400" cy="828000"/>
          </a:xfrm>
        </p:spPr>
        <p:txBody>
          <a:bodyPr anchor="b">
            <a:normAutofit/>
          </a:bodyPr>
          <a:lstStyle>
            <a:lvl1pPr algn="l">
              <a:defRPr sz="28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38200" y="1990462"/>
            <a:ext cx="10514694" cy="407691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1927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772129" y="1992417"/>
            <a:ext cx="6208182" cy="722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Laadpalen-kaart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772129" y="3437467"/>
            <a:ext cx="6208182" cy="1966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Ondertitel</a:t>
            </a:r>
          </a:p>
        </p:txBody>
      </p:sp>
    </p:spTree>
    <p:extLst>
      <p:ext uri="{BB962C8B-B14F-4D97-AF65-F5344CB8AC3E}">
        <p14:creationId xmlns:p14="http://schemas.microsoft.com/office/powerpoint/2010/main" val="389305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 baseline="0">
          <a:solidFill>
            <a:srgbClr val="2C2276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l.wikipedia.org/wiki/Straatkolk" TargetMode="External"/><Relationship Id="rId5" Type="http://schemas.openxmlformats.org/officeDocument/2006/relationships/hyperlink" Target="http://www.vandervelden.com/" TargetMode="Externa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d.wiedijk@noordwijk.n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1E6C9FA-938D-9D70-D716-F6D49B6C9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004" y="2332495"/>
            <a:ext cx="6819254" cy="2557220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/>
              <a:t>Bewonersbijeenkomst</a:t>
            </a:r>
            <a:br>
              <a:rPr lang="en-US" sz="4800" dirty="0"/>
            </a:br>
            <a:r>
              <a:rPr lang="en-US" sz="4800" dirty="0"/>
              <a:t>Boekhorst</a:t>
            </a:r>
            <a:br>
              <a:rPr lang="en-US" dirty="0"/>
            </a:br>
            <a:r>
              <a:rPr lang="en-US" sz="1300" dirty="0"/>
              <a:t>10 September 2024</a:t>
            </a:r>
          </a:p>
        </p:txBody>
      </p:sp>
    </p:spTree>
    <p:extLst>
      <p:ext uri="{BB962C8B-B14F-4D97-AF65-F5344CB8AC3E}">
        <p14:creationId xmlns:p14="http://schemas.microsoft.com/office/powerpoint/2010/main" val="714070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1046F2-D274-8A58-0C83-B9C877F8C4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1139" y="654397"/>
            <a:ext cx="8562814" cy="828000"/>
          </a:xfrm>
        </p:spPr>
        <p:txBody>
          <a:bodyPr>
            <a:noAutofit/>
          </a:bodyPr>
          <a:lstStyle/>
          <a:p>
            <a:r>
              <a:rPr lang="nl-NL" sz="4800" dirty="0"/>
              <a:t>Wie ervaren klachten?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6ECD2EA-3384-C6C8-7EE0-031B5CDE26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1415" y="4483356"/>
            <a:ext cx="4117271" cy="579171"/>
          </a:xfrm>
        </p:spPr>
        <p:txBody>
          <a:bodyPr>
            <a:normAutofit fontScale="92500"/>
          </a:bodyPr>
          <a:lstStyle/>
          <a:p>
            <a:r>
              <a:rPr lang="nl-NL" sz="2400" b="1" i="1" dirty="0"/>
              <a:t>Zwaartepunten van klachten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176EBF7-417E-95B1-B64F-814B416D87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7007"/>
          <a:stretch/>
        </p:blipFill>
        <p:spPr>
          <a:xfrm rot="16200000">
            <a:off x="1214379" y="1500611"/>
            <a:ext cx="5238669" cy="5258164"/>
          </a:xfrm>
          <a:prstGeom prst="rect">
            <a:avLst/>
          </a:prstGeom>
        </p:spPr>
      </p:pic>
      <p:sp>
        <p:nvSpPr>
          <p:cNvPr id="5" name="Ovaal 4">
            <a:extLst>
              <a:ext uri="{FF2B5EF4-FFF2-40B4-BE49-F238E27FC236}">
                <a16:creationId xmlns:a16="http://schemas.microsoft.com/office/drawing/2014/main" id="{AF9B6FA9-3C72-EA12-A1A2-55176925A40A}"/>
              </a:ext>
            </a:extLst>
          </p:cNvPr>
          <p:cNvSpPr/>
          <p:nvPr/>
        </p:nvSpPr>
        <p:spPr>
          <a:xfrm rot="17662521">
            <a:off x="961258" y="1828686"/>
            <a:ext cx="3120760" cy="225102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6183D168-A178-A659-4195-A9ECB9F12930}"/>
              </a:ext>
            </a:extLst>
          </p:cNvPr>
          <p:cNvSpPr/>
          <p:nvPr/>
        </p:nvSpPr>
        <p:spPr>
          <a:xfrm rot="18250393">
            <a:off x="3537634" y="2827842"/>
            <a:ext cx="1086492" cy="253126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E78CB24-E9B7-9DFA-F03E-1D5C8AB0E1DE}"/>
              </a:ext>
            </a:extLst>
          </p:cNvPr>
          <p:cNvSpPr txBox="1">
            <a:spLocks/>
          </p:cNvSpPr>
          <p:nvPr/>
        </p:nvSpPr>
        <p:spPr>
          <a:xfrm rot="1821510">
            <a:off x="2199988" y="2230117"/>
            <a:ext cx="996876" cy="192458"/>
          </a:xfrm>
          <a:prstGeom prst="rect">
            <a:avLst/>
          </a:prstGeom>
          <a:solidFill>
            <a:sysClr val="window" lastClr="FFFFFF"/>
          </a:solidFill>
        </p:spPr>
        <p:txBody>
          <a:bodyPr vert="horz" lIns="36000" tIns="0" rIns="3600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200" dirty="0" err="1"/>
              <a:t>Troelstralaan</a:t>
            </a:r>
            <a:endParaRPr lang="nl-NL" sz="1200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5A04A12E-1735-8AFB-A1CD-9317715619D3}"/>
              </a:ext>
            </a:extLst>
          </p:cNvPr>
          <p:cNvSpPr txBox="1">
            <a:spLocks/>
          </p:cNvSpPr>
          <p:nvPr/>
        </p:nvSpPr>
        <p:spPr>
          <a:xfrm rot="1018035">
            <a:off x="1678013" y="3009875"/>
            <a:ext cx="1584921" cy="177881"/>
          </a:xfrm>
          <a:prstGeom prst="rect">
            <a:avLst/>
          </a:prstGeom>
          <a:solidFill>
            <a:sysClr val="window" lastClr="FFFFFF"/>
          </a:solidFill>
        </p:spPr>
        <p:txBody>
          <a:bodyPr vert="horz" lIns="36000" tIns="0" rIns="3600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Doctor Schaepmanlaan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54B178F-40E8-5448-C9CC-6683D11EACF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73671">
            <a:off x="3301139" y="3610045"/>
            <a:ext cx="1664352" cy="792549"/>
          </a:xfrm>
          <a:prstGeom prst="rect">
            <a:avLst/>
          </a:prstGeom>
          <a:noFill/>
        </p:spPr>
      </p:pic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3B6D130F-B347-F1BB-149C-51D7A203F962}"/>
              </a:ext>
            </a:extLst>
          </p:cNvPr>
          <p:cNvCxnSpPr>
            <a:cxnSpLocks/>
            <a:stCxn id="3" idx="1"/>
          </p:cNvCxnSpPr>
          <p:nvPr/>
        </p:nvCxnSpPr>
        <p:spPr>
          <a:xfrm flipH="1" flipV="1">
            <a:off x="5232887" y="4583512"/>
            <a:ext cx="2298528" cy="1894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A51A22A2-F07D-887A-B501-90269CDBC8B8}"/>
              </a:ext>
            </a:extLst>
          </p:cNvPr>
          <p:cNvCxnSpPr>
            <a:cxnSpLocks/>
          </p:cNvCxnSpPr>
          <p:nvPr/>
        </p:nvCxnSpPr>
        <p:spPr>
          <a:xfrm flipH="1" flipV="1">
            <a:off x="3833713" y="2758808"/>
            <a:ext cx="3729946" cy="17602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378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1046F2-D274-8A58-0C83-B9C877F8C4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60435" y="646647"/>
            <a:ext cx="8663709" cy="969717"/>
          </a:xfrm>
        </p:spPr>
        <p:txBody>
          <a:bodyPr>
            <a:noAutofit/>
          </a:bodyPr>
          <a:lstStyle/>
          <a:p>
            <a:r>
              <a:rPr lang="nl-NL" sz="4800" dirty="0"/>
              <a:t>Wat kan de oorzaak zijn?</a:t>
            </a:r>
          </a:p>
        </p:txBody>
      </p:sp>
      <p:sp>
        <p:nvSpPr>
          <p:cNvPr id="4" name="Ondertitel 2">
            <a:extLst>
              <a:ext uri="{FF2B5EF4-FFF2-40B4-BE49-F238E27FC236}">
                <a16:creationId xmlns:a16="http://schemas.microsoft.com/office/drawing/2014/main" id="{C4A7BC3F-5662-0F55-FEA9-309FE65B7DD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38201" y="1819564"/>
            <a:ext cx="8204200" cy="47474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2600" b="1" dirty="0"/>
              <a:t>Mogelijke oorzaken zijn:</a:t>
            </a:r>
          </a:p>
          <a:p>
            <a:pPr algn="l"/>
            <a:r>
              <a:rPr lang="nl-NL" sz="2600" u="sng" dirty="0"/>
              <a:t>Buitenshuis</a:t>
            </a:r>
          </a:p>
          <a:p>
            <a:pPr marL="457200" indent="-457200" algn="l">
              <a:buAutoNum type="arabicPeriod"/>
            </a:pPr>
            <a:r>
              <a:rPr lang="nl-NL" sz="2600" dirty="0"/>
              <a:t>Kolken</a:t>
            </a:r>
          </a:p>
          <a:p>
            <a:pPr marL="457200" indent="-457200" algn="l">
              <a:buAutoNum type="arabicPeriod"/>
            </a:pPr>
            <a:r>
              <a:rPr lang="nl-NL" sz="2600" dirty="0"/>
              <a:t>Inprikpunten persleiding in vrij verval systeem</a:t>
            </a:r>
          </a:p>
          <a:p>
            <a:pPr marL="457200" indent="-457200" algn="l">
              <a:buAutoNum type="arabicPeriod"/>
            </a:pPr>
            <a:r>
              <a:rPr lang="nl-NL" sz="2600" dirty="0"/>
              <a:t>Capaciteit riolering</a:t>
            </a:r>
          </a:p>
          <a:p>
            <a:pPr marL="342900" indent="-342900" algn="l">
              <a:buFontTx/>
              <a:buChar char="-"/>
            </a:pPr>
            <a:endParaRPr lang="nl-NL" sz="2600" dirty="0"/>
          </a:p>
          <a:p>
            <a:pPr algn="l"/>
            <a:r>
              <a:rPr lang="nl-NL" sz="2600" u="sng" dirty="0"/>
              <a:t>Binnenshuis</a:t>
            </a:r>
          </a:p>
          <a:p>
            <a:pPr marL="457200" indent="-457200" algn="l">
              <a:buFont typeface="Arial" panose="020B0604020202020204" pitchFamily="34" charset="0"/>
              <a:buAutoNum type="arabicPeriod"/>
            </a:pPr>
            <a:r>
              <a:rPr lang="nl-NL" sz="2600" dirty="0"/>
              <a:t>Onjuiste ontluchting</a:t>
            </a:r>
          </a:p>
          <a:p>
            <a:pPr marL="457200" indent="-457200" algn="l">
              <a:buAutoNum type="arabicPeriod"/>
            </a:pPr>
            <a:r>
              <a:rPr lang="nl-NL" sz="2600" dirty="0"/>
              <a:t>Defecte leidingen</a:t>
            </a:r>
          </a:p>
          <a:p>
            <a:pPr marL="457200" indent="-457200" algn="l">
              <a:buAutoNum type="arabicPeriod"/>
            </a:pPr>
            <a:r>
              <a:rPr lang="nl-NL" sz="2600" dirty="0"/>
              <a:t>Langdurig ongebruikte afvoer</a:t>
            </a:r>
          </a:p>
          <a:p>
            <a:pPr marL="457200" indent="-457200" algn="l">
              <a:buAutoNum type="arabicPeriod"/>
            </a:pPr>
            <a:r>
              <a:rPr lang="nl-NL" sz="2600" dirty="0"/>
              <a:t>Onvoldoende ventileren</a:t>
            </a:r>
          </a:p>
          <a:p>
            <a:pPr marL="342900" indent="-342900" algn="l">
              <a:buFontTx/>
              <a:buChar char="-"/>
            </a:pPr>
            <a:endParaRPr lang="nl-NL" dirty="0"/>
          </a:p>
          <a:p>
            <a:pPr marL="342900" indent="-342900" algn="l"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9097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42799413-E6F6-CB78-3F3B-A4EF93C74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0175" y="646113"/>
            <a:ext cx="7412038" cy="828675"/>
          </a:xfrm>
        </p:spPr>
        <p:txBody>
          <a:bodyPr>
            <a:noAutofit/>
          </a:bodyPr>
          <a:lstStyle/>
          <a:p>
            <a:pPr algn="l"/>
            <a:r>
              <a:rPr lang="nl-NL" sz="4800" dirty="0"/>
              <a:t>Kolkreiniging</a:t>
            </a:r>
          </a:p>
        </p:txBody>
      </p:sp>
      <p:sp>
        <p:nvSpPr>
          <p:cNvPr id="5" name="Ondertitel 2">
            <a:extLst>
              <a:ext uri="{FF2B5EF4-FFF2-40B4-BE49-F238E27FC236}">
                <a16:creationId xmlns:a16="http://schemas.microsoft.com/office/drawing/2014/main" id="{13A5BF9D-4397-4EB4-5645-518CA3668A6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900193" y="2340325"/>
            <a:ext cx="10514013" cy="2356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Tx/>
              <a:buChar char="-"/>
            </a:pPr>
            <a:r>
              <a:rPr lang="nl-NL" dirty="0"/>
              <a:t>De kolkreiniging vindt jaarlijks plaats</a:t>
            </a:r>
          </a:p>
          <a:p>
            <a:pPr marL="342900" indent="-342900" algn="l">
              <a:buFontTx/>
              <a:buChar char="-"/>
            </a:pPr>
            <a:r>
              <a:rPr lang="nl-NL" dirty="0"/>
              <a:t>De resultaten worden vastgelegd op een kaart</a:t>
            </a:r>
          </a:p>
          <a:p>
            <a:pPr marL="342900" indent="-342900" algn="l">
              <a:buFontTx/>
              <a:buChar char="-"/>
            </a:pPr>
            <a:r>
              <a:rPr lang="nl-NL" dirty="0"/>
              <a:t>De gebreken die te maken hebben met geuroverlast worden verholpen</a:t>
            </a:r>
            <a:br>
              <a:rPr lang="nl-NL" dirty="0"/>
            </a:br>
            <a:r>
              <a:rPr lang="nl-NL" dirty="0"/>
              <a:t>Het plaatsen van een stankscherm is relatief snel opgelost, het vervangen van een kapotte kolk heeft wat meer voorbereiding nodig voor deze is vervangen.</a:t>
            </a:r>
          </a:p>
          <a:p>
            <a:pPr marL="342900" indent="-342900" algn="l"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970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06EB2B-E97F-8DD1-5753-0D2CCB0BEC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55AA10E-04A3-7421-8345-248419D5A4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9DC5085-03CA-51C6-AD55-669405B51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70" y="0"/>
            <a:ext cx="11894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522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Straatkolk - Wikipedia">
            <a:extLst>
              <a:ext uri="{FF2B5EF4-FFF2-40B4-BE49-F238E27FC236}">
                <a16:creationId xmlns:a16="http://schemas.microsoft.com/office/drawing/2014/main" id="{59F5FE54-562C-B9FA-B539-9D727E9F6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808" y="1470780"/>
            <a:ext cx="2507074" cy="188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DE8BDC6-D085-D606-7AD6-4C7B5E8E8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69" y="3623897"/>
            <a:ext cx="3565739" cy="2809724"/>
          </a:xfrm>
          <a:prstGeom prst="rect">
            <a:avLst/>
          </a:prstGeom>
        </p:spPr>
      </p:pic>
      <p:grpSp>
        <p:nvGrpSpPr>
          <p:cNvPr id="35" name="Groep 34">
            <a:extLst>
              <a:ext uri="{FF2B5EF4-FFF2-40B4-BE49-F238E27FC236}">
                <a16:creationId xmlns:a16="http://schemas.microsoft.com/office/drawing/2014/main" id="{0F526760-6365-F244-9DB4-AC165A4CE883}"/>
              </a:ext>
            </a:extLst>
          </p:cNvPr>
          <p:cNvGrpSpPr/>
          <p:nvPr/>
        </p:nvGrpSpPr>
        <p:grpSpPr>
          <a:xfrm>
            <a:off x="5517907" y="1470780"/>
            <a:ext cx="5508126" cy="4723989"/>
            <a:chOff x="6125369" y="1867841"/>
            <a:chExt cx="5508126" cy="4723989"/>
          </a:xfrm>
        </p:grpSpPr>
        <p:pic>
          <p:nvPicPr>
            <p:cNvPr id="16" name="Afbeelding 15">
              <a:extLst>
                <a:ext uri="{FF2B5EF4-FFF2-40B4-BE49-F238E27FC236}">
                  <a16:creationId xmlns:a16="http://schemas.microsoft.com/office/drawing/2014/main" id="{FFCB31F5-F285-296F-8966-5EE969B73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25693" y="2321582"/>
              <a:ext cx="2014007" cy="4270248"/>
            </a:xfrm>
            <a:prstGeom prst="rect">
              <a:avLst/>
            </a:prstGeom>
          </p:spPr>
        </p:pic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D8AA42F3-9D30-A73B-41D4-7C8628DF5B42}"/>
                </a:ext>
              </a:extLst>
            </p:cNvPr>
            <p:cNvSpPr/>
            <p:nvPr/>
          </p:nvSpPr>
          <p:spPr>
            <a:xfrm>
              <a:off x="6711696" y="4398215"/>
              <a:ext cx="886968" cy="277344"/>
            </a:xfrm>
            <a:prstGeom prst="rect">
              <a:avLst/>
            </a:prstGeom>
            <a:solidFill>
              <a:srgbClr val="00B0F0"/>
            </a:solidFill>
            <a:ln w="19050" cap="flat" cmpd="sng" algn="ctr">
              <a:solidFill>
                <a:srgbClr val="156082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3FA19DC8-491A-3B52-2D02-7FB6CFD566FB}"/>
                </a:ext>
              </a:extLst>
            </p:cNvPr>
            <p:cNvSpPr/>
            <p:nvPr/>
          </p:nvSpPr>
          <p:spPr>
            <a:xfrm>
              <a:off x="6711696" y="4675558"/>
              <a:ext cx="886968" cy="1478535"/>
            </a:xfrm>
            <a:prstGeom prst="rect">
              <a:avLst/>
            </a:prstGeom>
            <a:solidFill>
              <a:srgbClr val="663300"/>
            </a:solidFill>
            <a:ln w="19050" cap="flat" cmpd="sng" algn="ctr">
              <a:solidFill>
                <a:srgbClr val="156082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19" name="Rechte verbindingslijn met pijl 18">
              <a:extLst>
                <a:ext uri="{FF2B5EF4-FFF2-40B4-BE49-F238E27FC236}">
                  <a16:creationId xmlns:a16="http://schemas.microsoft.com/office/drawing/2014/main" id="{CB5D27E8-3220-63FB-43B3-C5AE3110E475}"/>
                </a:ext>
              </a:extLst>
            </p:cNvPr>
            <p:cNvCxnSpPr>
              <a:cxnSpLocks/>
            </p:cNvCxnSpPr>
            <p:nvPr/>
          </p:nvCxnSpPr>
          <p:spPr>
            <a:xfrm>
              <a:off x="8577444" y="4675558"/>
              <a:ext cx="566556" cy="0"/>
            </a:xfrm>
            <a:prstGeom prst="straightConnector1">
              <a:avLst/>
            </a:prstGeom>
            <a:noFill/>
            <a:ln w="76200" cap="flat" cmpd="sng" algn="ctr">
              <a:solidFill>
                <a:srgbClr val="00B050"/>
              </a:solidFill>
              <a:prstDash val="solid"/>
              <a:miter lim="800000"/>
              <a:tailEnd type="triangle"/>
            </a:ln>
            <a:effectLst/>
          </p:spPr>
        </p:cxnSp>
        <p:pic>
          <p:nvPicPr>
            <p:cNvPr id="20" name="Afbeelding 19">
              <a:extLst>
                <a:ext uri="{FF2B5EF4-FFF2-40B4-BE49-F238E27FC236}">
                  <a16:creationId xmlns:a16="http://schemas.microsoft.com/office/drawing/2014/main" id="{03F0B78B-E6D1-CD71-0D9B-B7E6F64DF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81744" y="2321582"/>
              <a:ext cx="2014007" cy="4270248"/>
            </a:xfrm>
            <a:prstGeom prst="rect">
              <a:avLst/>
            </a:prstGeom>
          </p:spPr>
        </p:pic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EDFAFB0F-B520-7B8D-03C6-B98407C5B291}"/>
                </a:ext>
              </a:extLst>
            </p:cNvPr>
            <p:cNvSpPr/>
            <p:nvPr/>
          </p:nvSpPr>
          <p:spPr>
            <a:xfrm>
              <a:off x="9767747" y="4454166"/>
              <a:ext cx="886968" cy="1699927"/>
            </a:xfrm>
            <a:prstGeom prst="rect">
              <a:avLst/>
            </a:prstGeom>
            <a:solidFill>
              <a:srgbClr val="00B0F0"/>
            </a:solidFill>
            <a:ln w="19050" cap="flat" cmpd="sng" algn="ctr">
              <a:solidFill>
                <a:srgbClr val="156082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2" name="Titel 1">
              <a:extLst>
                <a:ext uri="{FF2B5EF4-FFF2-40B4-BE49-F238E27FC236}">
                  <a16:creationId xmlns:a16="http://schemas.microsoft.com/office/drawing/2014/main" id="{4F086F61-1AF4-6DE0-E05E-0F452524AC37}"/>
                </a:ext>
              </a:extLst>
            </p:cNvPr>
            <p:cNvSpPr txBox="1">
              <a:spLocks/>
            </p:cNvSpPr>
            <p:nvPr/>
          </p:nvSpPr>
          <p:spPr>
            <a:xfrm>
              <a:off x="6815009" y="5123607"/>
              <a:ext cx="667487" cy="557128"/>
            </a:xfrm>
            <a:prstGeom prst="rect">
              <a:avLst/>
            </a:prstGeom>
            <a:solidFill>
              <a:sysClr val="window" lastClr="FFFFFF">
                <a:alpha val="78000"/>
              </a:sysClr>
            </a:solidFill>
          </p:spPr>
          <p:txBody>
            <a:bodyPr vert="horz" lIns="36000" tIns="36000" rIns="36000" bIns="36000" rtlCol="0" anchor="b">
              <a:normAutofit fontScale="775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 Display" panose="02110004020202020204"/>
                  <a:ea typeface="+mj-ea"/>
                  <a:cs typeface="+mj-cs"/>
                </a:rPr>
                <a:t>Bladeren, zand- en straatvuil</a:t>
              </a:r>
            </a:p>
          </p:txBody>
        </p:sp>
        <p:sp>
          <p:nvSpPr>
            <p:cNvPr id="23" name="Titel 1">
              <a:extLst>
                <a:ext uri="{FF2B5EF4-FFF2-40B4-BE49-F238E27FC236}">
                  <a16:creationId xmlns:a16="http://schemas.microsoft.com/office/drawing/2014/main" id="{3868B6D3-DCD9-59B2-4319-10432530C32A}"/>
                </a:ext>
              </a:extLst>
            </p:cNvPr>
            <p:cNvSpPr txBox="1">
              <a:spLocks/>
            </p:cNvSpPr>
            <p:nvPr/>
          </p:nvSpPr>
          <p:spPr>
            <a:xfrm>
              <a:off x="7688057" y="3929170"/>
              <a:ext cx="764616" cy="257369"/>
            </a:xfrm>
            <a:prstGeom prst="rect">
              <a:avLst/>
            </a:prstGeom>
            <a:solidFill>
              <a:sysClr val="window" lastClr="FFFFFF">
                <a:alpha val="78000"/>
              </a:sysClr>
            </a:solidFill>
          </p:spPr>
          <p:txBody>
            <a:bodyPr vert="horz" lIns="36000" tIns="36000" rIns="36000" bIns="36000" rtlCol="0" anchor="b">
              <a:normAutofit fontScale="775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 Display" panose="02110004020202020204"/>
                  <a:ea typeface="+mj-ea"/>
                  <a:cs typeface="+mj-cs"/>
                </a:rPr>
                <a:t>Kolkleiding</a:t>
              </a:r>
            </a:p>
          </p:txBody>
        </p:sp>
        <p:sp>
          <p:nvSpPr>
            <p:cNvPr id="24" name="Titel 1">
              <a:extLst>
                <a:ext uri="{FF2B5EF4-FFF2-40B4-BE49-F238E27FC236}">
                  <a16:creationId xmlns:a16="http://schemas.microsoft.com/office/drawing/2014/main" id="{0F15F796-C036-DDAD-6565-8AB1628D1C82}"/>
                </a:ext>
              </a:extLst>
            </p:cNvPr>
            <p:cNvSpPr txBox="1">
              <a:spLocks/>
            </p:cNvSpPr>
            <p:nvPr/>
          </p:nvSpPr>
          <p:spPr>
            <a:xfrm>
              <a:off x="10868879" y="3929166"/>
              <a:ext cx="764616" cy="257369"/>
            </a:xfrm>
            <a:prstGeom prst="rect">
              <a:avLst/>
            </a:prstGeom>
            <a:solidFill>
              <a:sysClr val="window" lastClr="FFFFFF">
                <a:alpha val="78000"/>
              </a:sysClr>
            </a:solidFill>
          </p:spPr>
          <p:txBody>
            <a:bodyPr vert="horz" lIns="36000" tIns="36000" rIns="36000" bIns="36000" rtlCol="0" anchor="b">
              <a:normAutofit fontScale="775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 Display" panose="02110004020202020204"/>
                  <a:ea typeface="+mj-ea"/>
                  <a:cs typeface="+mj-cs"/>
                </a:rPr>
                <a:t>Kolkleiding</a:t>
              </a:r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16E62A59-1F56-1454-C198-9A9F1FFAE357}"/>
                </a:ext>
              </a:extLst>
            </p:cNvPr>
            <p:cNvSpPr/>
            <p:nvPr/>
          </p:nvSpPr>
          <p:spPr>
            <a:xfrm>
              <a:off x="9176426" y="2819400"/>
              <a:ext cx="2219325" cy="2049680"/>
            </a:xfrm>
            <a:custGeom>
              <a:avLst/>
              <a:gdLst>
                <a:gd name="connsiteX0" fmla="*/ 0 w 2219325"/>
                <a:gd name="connsiteY0" fmla="*/ 0 h 2049680"/>
                <a:gd name="connsiteX1" fmla="*/ 523875 w 2219325"/>
                <a:gd name="connsiteY1" fmla="*/ 114300 h 2049680"/>
                <a:gd name="connsiteX2" fmla="*/ 885825 w 2219325"/>
                <a:gd name="connsiteY2" fmla="*/ 552450 h 2049680"/>
                <a:gd name="connsiteX3" fmla="*/ 952500 w 2219325"/>
                <a:gd name="connsiteY3" fmla="*/ 1895475 h 2049680"/>
                <a:gd name="connsiteX4" fmla="*/ 1619250 w 2219325"/>
                <a:gd name="connsiteY4" fmla="*/ 1981200 h 2049680"/>
                <a:gd name="connsiteX5" fmla="*/ 1704975 w 2219325"/>
                <a:gd name="connsiteY5" fmla="*/ 1543050 h 2049680"/>
                <a:gd name="connsiteX6" fmla="*/ 2219325 w 2219325"/>
                <a:gd name="connsiteY6" fmla="*/ 1466850 h 2049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9325" h="2049680">
                  <a:moveTo>
                    <a:pt x="0" y="0"/>
                  </a:moveTo>
                  <a:cubicBezTo>
                    <a:pt x="188119" y="11112"/>
                    <a:pt x="376238" y="22225"/>
                    <a:pt x="523875" y="114300"/>
                  </a:cubicBezTo>
                  <a:cubicBezTo>
                    <a:pt x="671512" y="206375"/>
                    <a:pt x="814388" y="255588"/>
                    <a:pt x="885825" y="552450"/>
                  </a:cubicBezTo>
                  <a:cubicBezTo>
                    <a:pt x="957263" y="849313"/>
                    <a:pt x="830263" y="1657350"/>
                    <a:pt x="952500" y="1895475"/>
                  </a:cubicBezTo>
                  <a:cubicBezTo>
                    <a:pt x="1074737" y="2133600"/>
                    <a:pt x="1493838" y="2039938"/>
                    <a:pt x="1619250" y="1981200"/>
                  </a:cubicBezTo>
                  <a:cubicBezTo>
                    <a:pt x="1744663" y="1922463"/>
                    <a:pt x="1604963" y="1628775"/>
                    <a:pt x="1704975" y="1543050"/>
                  </a:cubicBezTo>
                  <a:cubicBezTo>
                    <a:pt x="1804987" y="1457325"/>
                    <a:pt x="2012156" y="1462087"/>
                    <a:pt x="2219325" y="1466850"/>
                  </a:cubicBezTo>
                </a:path>
              </a:pathLst>
            </a:custGeom>
            <a:noFill/>
            <a:ln w="57150" cap="flat" cmpd="sng" algn="ctr">
              <a:solidFill>
                <a:srgbClr val="0070C0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6" name="Bijschrift: gebogen lijn 25">
              <a:extLst>
                <a:ext uri="{FF2B5EF4-FFF2-40B4-BE49-F238E27FC236}">
                  <a16:creationId xmlns:a16="http://schemas.microsoft.com/office/drawing/2014/main" id="{A90322CF-9273-3E8B-1715-50F776A85489}"/>
                </a:ext>
              </a:extLst>
            </p:cNvPr>
            <p:cNvSpPr/>
            <p:nvPr/>
          </p:nvSpPr>
          <p:spPr>
            <a:xfrm>
              <a:off x="8324648" y="3390545"/>
              <a:ext cx="1040314" cy="256766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234917"/>
                <a:gd name="adj6" fmla="val -61316"/>
              </a:avLst>
            </a:prstGeom>
            <a:noFill/>
            <a:ln w="19050" cap="flat" cmpd="sng" algn="ctr">
              <a:solidFill>
                <a:srgbClr val="156082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 Display" panose="02110004020202020204"/>
                  <a:ea typeface="+mn-ea"/>
                  <a:cs typeface="+mn-cs"/>
                </a:rPr>
                <a:t>Stankscherm</a:t>
              </a:r>
              <a:endParaRPr kumimoji="0" lang="nl-NL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endParaRPr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9827C87D-7DBA-8375-771B-54E727913D06}"/>
                </a:ext>
              </a:extLst>
            </p:cNvPr>
            <p:cNvSpPr/>
            <p:nvPr/>
          </p:nvSpPr>
          <p:spPr>
            <a:xfrm>
              <a:off x="6125369" y="2768654"/>
              <a:ext cx="2219325" cy="2049680"/>
            </a:xfrm>
            <a:custGeom>
              <a:avLst/>
              <a:gdLst>
                <a:gd name="connsiteX0" fmla="*/ 0 w 2219325"/>
                <a:gd name="connsiteY0" fmla="*/ 0 h 2049680"/>
                <a:gd name="connsiteX1" fmla="*/ 523875 w 2219325"/>
                <a:gd name="connsiteY1" fmla="*/ 114300 h 2049680"/>
                <a:gd name="connsiteX2" fmla="*/ 885825 w 2219325"/>
                <a:gd name="connsiteY2" fmla="*/ 552450 h 2049680"/>
                <a:gd name="connsiteX3" fmla="*/ 952500 w 2219325"/>
                <a:gd name="connsiteY3" fmla="*/ 1895475 h 2049680"/>
                <a:gd name="connsiteX4" fmla="*/ 1619250 w 2219325"/>
                <a:gd name="connsiteY4" fmla="*/ 1981200 h 2049680"/>
                <a:gd name="connsiteX5" fmla="*/ 1704975 w 2219325"/>
                <a:gd name="connsiteY5" fmla="*/ 1543050 h 2049680"/>
                <a:gd name="connsiteX6" fmla="*/ 2219325 w 2219325"/>
                <a:gd name="connsiteY6" fmla="*/ 1466850 h 2049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9325" h="2049680">
                  <a:moveTo>
                    <a:pt x="0" y="0"/>
                  </a:moveTo>
                  <a:cubicBezTo>
                    <a:pt x="188119" y="11112"/>
                    <a:pt x="376238" y="22225"/>
                    <a:pt x="523875" y="114300"/>
                  </a:cubicBezTo>
                  <a:cubicBezTo>
                    <a:pt x="671512" y="206375"/>
                    <a:pt x="814388" y="255588"/>
                    <a:pt x="885825" y="552450"/>
                  </a:cubicBezTo>
                  <a:cubicBezTo>
                    <a:pt x="957263" y="849313"/>
                    <a:pt x="830263" y="1657350"/>
                    <a:pt x="952500" y="1895475"/>
                  </a:cubicBezTo>
                  <a:cubicBezTo>
                    <a:pt x="1074737" y="2133600"/>
                    <a:pt x="1493838" y="2039938"/>
                    <a:pt x="1619250" y="1981200"/>
                  </a:cubicBezTo>
                  <a:cubicBezTo>
                    <a:pt x="1744663" y="1922463"/>
                    <a:pt x="1604963" y="1628775"/>
                    <a:pt x="1704975" y="1543050"/>
                  </a:cubicBezTo>
                  <a:cubicBezTo>
                    <a:pt x="1804987" y="1457325"/>
                    <a:pt x="2012156" y="1462087"/>
                    <a:pt x="2219325" y="1466850"/>
                  </a:cubicBezTo>
                </a:path>
              </a:pathLst>
            </a:custGeom>
            <a:noFill/>
            <a:ln w="57150" cap="flat" cmpd="sng" algn="ctr">
              <a:solidFill>
                <a:srgbClr val="0070C0"/>
              </a:solidFill>
              <a:prstDash val="sysDash"/>
              <a:miter lim="800000"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28" name="Rechte verbindingslijn 27">
              <a:extLst>
                <a:ext uri="{FF2B5EF4-FFF2-40B4-BE49-F238E27FC236}">
                  <a16:creationId xmlns:a16="http://schemas.microsoft.com/office/drawing/2014/main" id="{11835EE1-76A0-98A9-98AA-A0B48A1A45EF}"/>
                </a:ext>
              </a:extLst>
            </p:cNvPr>
            <p:cNvCxnSpPr>
              <a:cxnSpLocks/>
            </p:cNvCxnSpPr>
            <p:nvPr/>
          </p:nvCxnSpPr>
          <p:spPr>
            <a:xfrm>
              <a:off x="7482947" y="4703488"/>
              <a:ext cx="192619" cy="172159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29" name="Rechte verbindingslijn 28">
              <a:extLst>
                <a:ext uri="{FF2B5EF4-FFF2-40B4-BE49-F238E27FC236}">
                  <a16:creationId xmlns:a16="http://schemas.microsoft.com/office/drawing/2014/main" id="{C35C83D9-6F59-9ACE-7094-8143883F01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82496" y="4696193"/>
              <a:ext cx="195220" cy="198234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sp>
          <p:nvSpPr>
            <p:cNvPr id="30" name="Titel 1">
              <a:extLst>
                <a:ext uri="{FF2B5EF4-FFF2-40B4-BE49-F238E27FC236}">
                  <a16:creationId xmlns:a16="http://schemas.microsoft.com/office/drawing/2014/main" id="{A06C1F76-8EC3-E1C5-FF02-2E661E3EE2AF}"/>
                </a:ext>
              </a:extLst>
            </p:cNvPr>
            <p:cNvSpPr txBox="1">
              <a:spLocks/>
            </p:cNvSpPr>
            <p:nvPr/>
          </p:nvSpPr>
          <p:spPr>
            <a:xfrm>
              <a:off x="6536543" y="1982347"/>
              <a:ext cx="1151514" cy="33137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775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nl-NL" sz="1600" b="1" i="1" dirty="0">
                  <a:solidFill>
                    <a:prstClr val="black"/>
                  </a:solidFill>
                  <a:latin typeface="Aptos Display" panose="02110004020202020204"/>
                </a:rPr>
                <a:t>Voor reinigen:</a:t>
              </a:r>
            </a:p>
          </p:txBody>
        </p:sp>
        <p:sp>
          <p:nvSpPr>
            <p:cNvPr id="31" name="Titel 1">
              <a:extLst>
                <a:ext uri="{FF2B5EF4-FFF2-40B4-BE49-F238E27FC236}">
                  <a16:creationId xmlns:a16="http://schemas.microsoft.com/office/drawing/2014/main" id="{80EF6154-BBA9-CC3A-009B-AB6BD5908ECC}"/>
                </a:ext>
              </a:extLst>
            </p:cNvPr>
            <p:cNvSpPr txBox="1">
              <a:spLocks/>
            </p:cNvSpPr>
            <p:nvPr/>
          </p:nvSpPr>
          <p:spPr>
            <a:xfrm>
              <a:off x="9390116" y="1867841"/>
              <a:ext cx="1463108" cy="45617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nl-NL" sz="1200" b="1" i="1" dirty="0">
                  <a:solidFill>
                    <a:prstClr val="black"/>
                  </a:solidFill>
                  <a:latin typeface="Aptos Display" panose="02110004020202020204"/>
                </a:rPr>
                <a:t>Na reinigen:</a:t>
              </a:r>
            </a:p>
          </p:txBody>
        </p:sp>
      </p:grpSp>
      <p:sp>
        <p:nvSpPr>
          <p:cNvPr id="33" name="Titel 1">
            <a:extLst>
              <a:ext uri="{FF2B5EF4-FFF2-40B4-BE49-F238E27FC236}">
                <a16:creationId xmlns:a16="http://schemas.microsoft.com/office/drawing/2014/main" id="{0458F86A-2DC2-0E8D-BDE4-99BA5947B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6481" y="266171"/>
            <a:ext cx="9554705" cy="851055"/>
          </a:xfrm>
        </p:spPr>
        <p:txBody>
          <a:bodyPr>
            <a:noAutofit/>
          </a:bodyPr>
          <a:lstStyle/>
          <a:p>
            <a:pPr algn="l"/>
            <a:r>
              <a:rPr lang="nl-NL" sz="4800" dirty="0"/>
              <a:t>Uitvoering kolkenreiniging </a:t>
            </a:r>
          </a:p>
        </p:txBody>
      </p:sp>
      <p:sp>
        <p:nvSpPr>
          <p:cNvPr id="34" name="Titel 1">
            <a:extLst>
              <a:ext uri="{FF2B5EF4-FFF2-40B4-BE49-F238E27FC236}">
                <a16:creationId xmlns:a16="http://schemas.microsoft.com/office/drawing/2014/main" id="{BE313A94-A4E2-CE6A-9C3C-A297CF997A87}"/>
              </a:ext>
            </a:extLst>
          </p:cNvPr>
          <p:cNvSpPr txBox="1">
            <a:spLocks/>
          </p:cNvSpPr>
          <p:nvPr/>
        </p:nvSpPr>
        <p:spPr>
          <a:xfrm>
            <a:off x="415555" y="6433621"/>
            <a:ext cx="3054790" cy="2109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600" i="1" dirty="0"/>
              <a:t>Bron foto: </a:t>
            </a:r>
            <a:r>
              <a:rPr lang="nl-NL" sz="1600" i="1" dirty="0">
                <a:hlinkClick r:id="rId5"/>
              </a:rPr>
              <a:t>www.vandervelden.com</a:t>
            </a:r>
            <a:r>
              <a:rPr lang="nl-NL" sz="1600" i="1" dirty="0"/>
              <a:t> </a:t>
            </a:r>
          </a:p>
        </p:txBody>
      </p:sp>
      <p:sp>
        <p:nvSpPr>
          <p:cNvPr id="36" name="Titel 1">
            <a:extLst>
              <a:ext uri="{FF2B5EF4-FFF2-40B4-BE49-F238E27FC236}">
                <a16:creationId xmlns:a16="http://schemas.microsoft.com/office/drawing/2014/main" id="{3C469548-D8C1-2813-D42E-8A1359F78BDA}"/>
              </a:ext>
            </a:extLst>
          </p:cNvPr>
          <p:cNvSpPr txBox="1">
            <a:spLocks/>
          </p:cNvSpPr>
          <p:nvPr/>
        </p:nvSpPr>
        <p:spPr>
          <a:xfrm>
            <a:off x="2117754" y="3323535"/>
            <a:ext cx="3054790" cy="2109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600" i="1" dirty="0">
                <a:solidFill>
                  <a:prstClr val="black"/>
                </a:solidFill>
                <a:latin typeface="Aptos Display" panose="02110004020202020204"/>
              </a:rPr>
              <a:t>Bron foto: </a:t>
            </a:r>
            <a:r>
              <a:rPr lang="nl-NL" sz="1600" i="1" dirty="0">
                <a:solidFill>
                  <a:prstClr val="black"/>
                </a:solidFill>
                <a:latin typeface="Aptos Display" panose="02110004020202020204"/>
                <a:hlinkClick r:id="rId6"/>
              </a:rPr>
              <a:t>https://nl.wikipedia.org/wiki/Straatkolk</a:t>
            </a:r>
            <a:r>
              <a:rPr lang="nl-NL" sz="1600" i="1" dirty="0">
                <a:solidFill>
                  <a:prstClr val="black"/>
                </a:solidFill>
                <a:latin typeface="Aptos Display" panose="0211000402020202020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3485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3FA7A2D0-0FEA-876F-3E31-8AF6A9D6A6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8855" y="602169"/>
            <a:ext cx="7412038" cy="828675"/>
          </a:xfrm>
        </p:spPr>
        <p:txBody>
          <a:bodyPr>
            <a:noAutofit/>
          </a:bodyPr>
          <a:lstStyle/>
          <a:p>
            <a:pPr algn="l"/>
            <a:r>
              <a:rPr lang="nl-NL" sz="4800" dirty="0"/>
              <a:t>Inprikpunten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00FB92E-DC44-0E19-E4F3-ADFC954A16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88"/>
          <a:stretch/>
        </p:blipFill>
        <p:spPr>
          <a:xfrm>
            <a:off x="7732035" y="1474788"/>
            <a:ext cx="3620178" cy="4852121"/>
          </a:xfrm>
          <a:prstGeom prst="rect">
            <a:avLst/>
          </a:prstGeom>
        </p:spPr>
      </p:pic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F57BD6B9-DA0E-C701-DF33-43EFC67263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36824"/>
              </p:ext>
            </p:extLst>
          </p:nvPr>
        </p:nvGraphicFramePr>
        <p:xfrm>
          <a:off x="1" y="1753854"/>
          <a:ext cx="7237708" cy="5456268"/>
        </p:xfrm>
        <a:graphic>
          <a:graphicData uri="http://schemas.openxmlformats.org/drawingml/2006/table">
            <a:tbl>
              <a:tblPr firstRow="1" bandRow="1"/>
              <a:tblGrid>
                <a:gridCol w="480446">
                  <a:extLst>
                    <a:ext uri="{9D8B030D-6E8A-4147-A177-3AD203B41FA5}">
                      <a16:colId xmlns:a16="http://schemas.microsoft.com/office/drawing/2014/main" val="4224334616"/>
                    </a:ext>
                  </a:extLst>
                </a:gridCol>
                <a:gridCol w="2324746">
                  <a:extLst>
                    <a:ext uri="{9D8B030D-6E8A-4147-A177-3AD203B41FA5}">
                      <a16:colId xmlns:a16="http://schemas.microsoft.com/office/drawing/2014/main" val="1853108579"/>
                    </a:ext>
                  </a:extLst>
                </a:gridCol>
                <a:gridCol w="4432516">
                  <a:extLst>
                    <a:ext uri="{9D8B030D-6E8A-4147-A177-3AD203B41FA5}">
                      <a16:colId xmlns:a16="http://schemas.microsoft.com/office/drawing/2014/main" val="3169712166"/>
                    </a:ext>
                  </a:extLst>
                </a:gridCol>
              </a:tblGrid>
              <a:tr h="3594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nl-NL" dirty="0" err="1"/>
                        <a:t>Nr</a:t>
                      </a:r>
                      <a:endParaRPr lang="nl-NL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nl-NL" dirty="0"/>
                        <a:t>Toelichting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nl-NL" dirty="0"/>
                        <a:t>Bevinding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565417"/>
                  </a:ext>
                </a:extLst>
              </a:tr>
              <a:tr h="898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nl-NL" dirty="0" err="1"/>
                        <a:t>Troelstralaan</a:t>
                      </a:r>
                      <a:r>
                        <a:rPr lang="nl-NL" dirty="0"/>
                        <a:t>:</a:t>
                      </a:r>
                    </a:p>
                    <a:p>
                      <a:r>
                        <a:rPr lang="nl-NL" dirty="0"/>
                        <a:t>lager gelegen woningen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nl-NL" dirty="0"/>
                        <a:t>Weinig afvoer, geen samenhangende klachten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773709"/>
                  </a:ext>
                </a:extLst>
              </a:tr>
              <a:tr h="6289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nl-NL" dirty="0"/>
                        <a:t>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nl-NL" dirty="0"/>
                        <a:t>Dr. Schaepmanlaan:</a:t>
                      </a:r>
                      <a:br>
                        <a:rPr lang="nl-NL" dirty="0"/>
                      </a:br>
                      <a:r>
                        <a:rPr lang="nl-NL" dirty="0"/>
                        <a:t>Sportpark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nl-NL" dirty="0"/>
                        <a:t>Langere verblijftijd in leiding kan problemen opleveren. Beperkt debiet.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693671"/>
                  </a:ext>
                </a:extLst>
              </a:tr>
              <a:tr h="898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nl-NL" dirty="0"/>
                        <a:t>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nl-NL" dirty="0" err="1"/>
                        <a:t>Langevelderweg</a:t>
                      </a:r>
                      <a:r>
                        <a:rPr lang="nl-NL" dirty="0"/>
                        <a:t>:</a:t>
                      </a:r>
                      <a:br>
                        <a:rPr lang="nl-NL" dirty="0"/>
                      </a:br>
                      <a:r>
                        <a:rPr lang="nl-NL" dirty="0"/>
                        <a:t>Afvoer Bavo terrein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nl-NL" dirty="0"/>
                        <a:t>De afgelopen jaren is de afvoer sterk toegenomen door oplevering nieuwe woningen.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480964"/>
                  </a:ext>
                </a:extLst>
              </a:tr>
              <a:tr h="3594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nl-NL" dirty="0"/>
                        <a:t>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nl-NL" dirty="0"/>
                        <a:t>R. d. Beerenbroucklaan:</a:t>
                      </a:r>
                      <a:br>
                        <a:rPr lang="nl-NL" dirty="0"/>
                      </a:br>
                      <a:r>
                        <a:rPr lang="nl-NL" dirty="0"/>
                        <a:t>Kleine aansluiting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nl-NL" dirty="0"/>
                        <a:t>Weinig kans op overlast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541996"/>
                  </a:ext>
                </a:extLst>
              </a:tr>
              <a:tr h="17072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nl-NL" dirty="0"/>
                        <a:t>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nl-NL" dirty="0" err="1"/>
                        <a:t>Langevelderweg</a:t>
                      </a:r>
                      <a:r>
                        <a:rPr lang="nl-NL" dirty="0"/>
                        <a:t>:</a:t>
                      </a:r>
                      <a:br>
                        <a:rPr lang="nl-NL" dirty="0"/>
                      </a:br>
                      <a:r>
                        <a:rPr lang="nl-NL" dirty="0"/>
                        <a:t>Afvoer </a:t>
                      </a:r>
                      <a:r>
                        <a:rPr lang="nl-NL" dirty="0" err="1"/>
                        <a:t>Sollasi</a:t>
                      </a:r>
                      <a:r>
                        <a:rPr lang="nl-NL" dirty="0"/>
                        <a:t> e.o.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nl-NL" dirty="0"/>
                        <a:t>Het gemaal </a:t>
                      </a:r>
                      <a:r>
                        <a:rPr lang="nl-NL" dirty="0" err="1"/>
                        <a:t>Sollasi</a:t>
                      </a:r>
                      <a:r>
                        <a:rPr lang="nl-NL" dirty="0"/>
                        <a:t> is van een </a:t>
                      </a:r>
                      <a:r>
                        <a:rPr lang="nl-NL" dirty="0" err="1"/>
                        <a:t>luchtinblaassysteem</a:t>
                      </a:r>
                      <a:r>
                        <a:rPr lang="nl-NL" dirty="0"/>
                        <a:t> voorzien waardoor er minder H</a:t>
                      </a:r>
                      <a:r>
                        <a:rPr lang="nl-NL" baseline="-25000" dirty="0"/>
                        <a:t>2</a:t>
                      </a:r>
                      <a:r>
                        <a:rPr lang="nl-NL" dirty="0"/>
                        <a:t>S gas ontstaat in de persleiding en geuroverlast sterk verminderd zou moeten zijn.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330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1533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1046F2-D274-8A58-0C83-B9C877F8C4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46156" y="646648"/>
            <a:ext cx="8206738" cy="828000"/>
          </a:xfrm>
        </p:spPr>
        <p:txBody>
          <a:bodyPr>
            <a:noAutofit/>
          </a:bodyPr>
          <a:lstStyle/>
          <a:p>
            <a:r>
              <a:rPr lang="nl-NL" sz="4800" dirty="0"/>
              <a:t>Capaciteit rioolstelsel</a:t>
            </a:r>
          </a:p>
        </p:txBody>
      </p:sp>
      <p:sp>
        <p:nvSpPr>
          <p:cNvPr id="4" name="Ondertitel 2">
            <a:extLst>
              <a:ext uri="{FF2B5EF4-FFF2-40B4-BE49-F238E27FC236}">
                <a16:creationId xmlns:a16="http://schemas.microsoft.com/office/drawing/2014/main" id="{F083264A-A02B-CAC6-FF9B-FAB697F3C1C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914400" y="2216257"/>
            <a:ext cx="10437813" cy="385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Tx/>
              <a:buChar char="-"/>
            </a:pPr>
            <a:r>
              <a:rPr lang="nl-NL" dirty="0"/>
              <a:t>Stelsel heeft voldoende capaciteit</a:t>
            </a:r>
          </a:p>
          <a:p>
            <a:pPr marL="342900" indent="-342900" algn="l">
              <a:buFontTx/>
              <a:buChar char="-"/>
            </a:pPr>
            <a:r>
              <a:rPr lang="nl-NL" dirty="0"/>
              <a:t>Onderhoud: 10-jaarlijks reinigen &amp; inspecteren</a:t>
            </a:r>
          </a:p>
          <a:p>
            <a:pPr marL="342900" indent="-342900" algn="l">
              <a:buFontTx/>
              <a:buChar char="-"/>
            </a:pPr>
            <a:r>
              <a:rPr lang="nl-NL" dirty="0"/>
              <a:t>Investeringen: Persleiding van het BAVO-terrein krijgt een eigen afvoer richting eindgemaal, waardoor het inprikpunt (3) zal verdwijnen.</a:t>
            </a:r>
          </a:p>
        </p:txBody>
      </p:sp>
    </p:spTree>
    <p:extLst>
      <p:ext uri="{BB962C8B-B14F-4D97-AF65-F5344CB8AC3E}">
        <p14:creationId xmlns:p14="http://schemas.microsoft.com/office/powerpoint/2010/main" val="36974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1046F2-D274-8A58-0C83-B9C877F8C4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nl-NL" sz="4800" dirty="0"/>
              <a:t>Binnenshuis</a:t>
            </a:r>
          </a:p>
        </p:txBody>
      </p:sp>
      <p:sp>
        <p:nvSpPr>
          <p:cNvPr id="4" name="Ondertitel 2">
            <a:extLst>
              <a:ext uri="{FF2B5EF4-FFF2-40B4-BE49-F238E27FC236}">
                <a16:creationId xmlns:a16="http://schemas.microsoft.com/office/drawing/2014/main" id="{2B24048A-1D2D-7EBC-8339-FB1AE17F556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38200" y="1990725"/>
            <a:ext cx="10514013" cy="40767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AutoNum type="arabicPeriod"/>
            </a:pPr>
            <a:r>
              <a:rPr lang="nl-NL" dirty="0"/>
              <a:t>Onjuiste ontluchting (</a:t>
            </a:r>
            <a:r>
              <a:rPr lang="nl-NL" dirty="0" err="1"/>
              <a:t>vb</a:t>
            </a:r>
            <a:r>
              <a:rPr lang="nl-NL" dirty="0"/>
              <a:t> regenafvoer dakgoot of standleiding)</a:t>
            </a:r>
          </a:p>
          <a:p>
            <a:pPr marL="457200" indent="-457200" algn="l">
              <a:buAutoNum type="arabicPeriod"/>
            </a:pPr>
            <a:r>
              <a:rPr lang="nl-NL" dirty="0"/>
              <a:t>Defecte leidingen (vb. scheuren, ouderdom, niet goed afgedichte buizen)</a:t>
            </a:r>
          </a:p>
          <a:p>
            <a:pPr marL="457200" indent="-457200" algn="l">
              <a:buAutoNum type="arabicPeriod"/>
            </a:pPr>
            <a:r>
              <a:rPr lang="nl-NL" dirty="0"/>
              <a:t>Langdurig ongebruikte afvoer (vb. </a:t>
            </a:r>
            <a:r>
              <a:rPr lang="nl-NL" dirty="0" err="1"/>
              <a:t>ongevulde</a:t>
            </a:r>
            <a:r>
              <a:rPr lang="nl-NL" dirty="0"/>
              <a:t> zwanenhals)</a:t>
            </a:r>
          </a:p>
          <a:p>
            <a:pPr marL="457200" indent="-457200" algn="l">
              <a:buAutoNum type="arabicPeriod"/>
            </a:pPr>
            <a:r>
              <a:rPr lang="nl-NL" dirty="0"/>
              <a:t>Onvoldoende ventileren (</a:t>
            </a:r>
            <a:r>
              <a:rPr lang="nl-NL" dirty="0" err="1"/>
              <a:t>vb</a:t>
            </a:r>
            <a:r>
              <a:rPr lang="nl-NL" dirty="0"/>
              <a:t> dichtzetten luchtroosters)</a:t>
            </a:r>
          </a:p>
          <a:p>
            <a:pPr marL="457200" indent="-457200" algn="l">
              <a:buAutoNum type="arabicPeriod"/>
            </a:pPr>
            <a:endParaRPr lang="nl-NL" dirty="0"/>
          </a:p>
          <a:p>
            <a:pPr algn="l"/>
            <a:r>
              <a:rPr lang="nl-NL" dirty="0"/>
              <a:t>Eigenaar woning is verantwoordelijk voor een goed werkend systeem.</a:t>
            </a:r>
          </a:p>
          <a:p>
            <a:pPr algn="l"/>
            <a:endParaRPr lang="nl-NL" dirty="0"/>
          </a:p>
          <a:p>
            <a:pPr algn="l"/>
            <a:r>
              <a:rPr lang="nl-NL" dirty="0"/>
              <a:t>Als de </a:t>
            </a:r>
            <a:r>
              <a:rPr lang="nl-NL" dirty="0" err="1"/>
              <a:t>binnenriolering</a:t>
            </a:r>
            <a:r>
              <a:rPr lang="nl-NL" dirty="0"/>
              <a:t> goed is aangelegd, mag er geen rioollucht in huis te ruiken zijn. Rioollucht uit het gemeentelijk rioolstelsel zou dan nooit in de woning moeten komen.</a:t>
            </a:r>
          </a:p>
          <a:p>
            <a:pPr marL="342900" indent="-342900" algn="l"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5659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1046F2-D274-8A58-0C83-B9C877F8C4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nl-NL" sz="4800" dirty="0"/>
              <a:t>Binnenshuis - tips</a:t>
            </a:r>
          </a:p>
        </p:txBody>
      </p:sp>
      <p:sp>
        <p:nvSpPr>
          <p:cNvPr id="4" name="Ondertitel 2">
            <a:extLst>
              <a:ext uri="{FF2B5EF4-FFF2-40B4-BE49-F238E27FC236}">
                <a16:creationId xmlns:a16="http://schemas.microsoft.com/office/drawing/2014/main" id="{C594369C-553F-3BFF-D138-DBA643BDE36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38201" y="1906292"/>
            <a:ext cx="7412400" cy="41611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AutoNum type="arabicPeriod"/>
            </a:pPr>
            <a:r>
              <a:rPr lang="nl-NL" dirty="0"/>
              <a:t>Onjuiste ontluchting </a:t>
            </a:r>
            <a:r>
              <a:rPr lang="nl-NL" dirty="0">
                <a:sym typeface="Wingdings" panose="05000000000000000000" pitchFamily="2" charset="2"/>
              </a:rPr>
              <a:t> zorg dat de installatie op orde is. Soms worden bij  verbouwingen fouten in het afvoersysteem gemaakt. De ontluchting wordt nog weleens weggehaald als een onnodig buisje.</a:t>
            </a:r>
            <a:endParaRPr lang="nl-NL" dirty="0"/>
          </a:p>
          <a:p>
            <a:pPr marL="457200" indent="-457200" algn="l">
              <a:buAutoNum type="arabicPeriod"/>
            </a:pPr>
            <a:r>
              <a:rPr lang="nl-NL" dirty="0"/>
              <a:t>Defecte leidingen </a:t>
            </a:r>
            <a:r>
              <a:rPr lang="nl-NL" dirty="0">
                <a:sym typeface="Wingdings" panose="05000000000000000000" pitchFamily="2" charset="2"/>
              </a:rPr>
              <a:t> gezien de leeftijd van de woningen en de leidingen is het raadzaam om leidingen te controleren: geur is kruipruimte.</a:t>
            </a:r>
            <a:endParaRPr lang="nl-NL" dirty="0"/>
          </a:p>
          <a:p>
            <a:pPr marL="457200" indent="-457200" algn="l">
              <a:buAutoNum type="arabicPeriod"/>
            </a:pPr>
            <a:r>
              <a:rPr lang="nl-NL" dirty="0"/>
              <a:t>Langdurig ongebruikte afvoer </a:t>
            </a:r>
            <a:r>
              <a:rPr lang="nl-NL" dirty="0">
                <a:sym typeface="Wingdings" panose="05000000000000000000" pitchFamily="2" charset="2"/>
              </a:rPr>
              <a:t> scheutje olijfolie in de zwanenhals (verdampt niet)</a:t>
            </a:r>
            <a:r>
              <a:rPr lang="nl-NL" dirty="0"/>
              <a:t> of regelmatig even de kraan openen.</a:t>
            </a:r>
          </a:p>
          <a:p>
            <a:pPr marL="457200" indent="-457200" algn="l">
              <a:buAutoNum type="arabicPeriod"/>
            </a:pPr>
            <a:r>
              <a:rPr lang="nl-NL" dirty="0"/>
              <a:t>Onvoldoende ventileren </a:t>
            </a:r>
            <a:r>
              <a:rPr lang="nl-NL" dirty="0">
                <a:sym typeface="Wingdings" panose="05000000000000000000" pitchFamily="2" charset="2"/>
              </a:rPr>
              <a:t> houd de luchtroosters boven ramen geopend en zorg voor voldoende ventilatie. Zorg ook voor ventilatie in de kruipruimte.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60CA514-E314-4218-CEBF-56E9D9FAD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0276" y="2300287"/>
            <a:ext cx="3792497" cy="2524125"/>
          </a:xfrm>
          <a:prstGeom prst="rect">
            <a:avLst/>
          </a:prstGeom>
        </p:spPr>
      </p:pic>
      <p:sp>
        <p:nvSpPr>
          <p:cNvPr id="6" name="Ondertitel 2">
            <a:extLst>
              <a:ext uri="{FF2B5EF4-FFF2-40B4-BE49-F238E27FC236}">
                <a16:creationId xmlns:a16="http://schemas.microsoft.com/office/drawing/2014/main" id="{0BCB1A24-53CB-DF06-867D-FA49C697DE7A}"/>
              </a:ext>
            </a:extLst>
          </p:cNvPr>
          <p:cNvSpPr txBox="1">
            <a:spLocks/>
          </p:cNvSpPr>
          <p:nvPr/>
        </p:nvSpPr>
        <p:spPr>
          <a:xfrm>
            <a:off x="8105034" y="4827430"/>
            <a:ext cx="3792498" cy="42862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i="1" dirty="0"/>
              <a:t>Voorbeeld: ongebruikte badkamer op een zolder in de Dr. Schaepmanlaan. Bron: </a:t>
            </a:r>
            <a:r>
              <a:rPr lang="nl-NL" i="1" dirty="0" err="1"/>
              <a:t>Funda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1867434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1046F2-D274-8A58-0C83-B9C877F8C4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nl-NL" sz="4800" dirty="0"/>
              <a:t>Conclusies</a:t>
            </a:r>
          </a:p>
        </p:txBody>
      </p:sp>
      <p:sp>
        <p:nvSpPr>
          <p:cNvPr id="4" name="Ondertitel 2">
            <a:extLst>
              <a:ext uri="{FF2B5EF4-FFF2-40B4-BE49-F238E27FC236}">
                <a16:creationId xmlns:a16="http://schemas.microsoft.com/office/drawing/2014/main" id="{1FDEDE8F-2BCF-3775-17F2-99F53A36774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38881" y="1743558"/>
            <a:ext cx="7266733" cy="47192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2600" u="sng" dirty="0"/>
              <a:t>Buitenshuis</a:t>
            </a:r>
          </a:p>
          <a:p>
            <a:pPr marL="457200" indent="-457200" algn="l">
              <a:buAutoNum type="arabicPeriod"/>
            </a:pPr>
            <a:r>
              <a:rPr lang="nl-NL" sz="2600" dirty="0"/>
              <a:t>Vervuilde kolken </a:t>
            </a:r>
            <a:r>
              <a:rPr lang="nl-NL" sz="26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nl-NL" sz="2600" b="1" dirty="0">
              <a:solidFill>
                <a:srgbClr val="00B050"/>
              </a:solidFill>
            </a:endParaRPr>
          </a:p>
          <a:p>
            <a:pPr marL="457200" indent="-457200" algn="l">
              <a:buAutoNum type="arabicPeriod"/>
            </a:pPr>
            <a:r>
              <a:rPr lang="nl-NL" sz="2600" dirty="0"/>
              <a:t>Defecte kolken </a:t>
            </a:r>
            <a:r>
              <a:rPr lang="nl-NL" sz="2600" b="1" dirty="0">
                <a:solidFill>
                  <a:srgbClr val="FF0000"/>
                </a:solidFill>
              </a:rPr>
              <a:t>X</a:t>
            </a:r>
            <a:endParaRPr lang="nl-NL" sz="2600" b="1" dirty="0"/>
          </a:p>
          <a:p>
            <a:pPr marL="457200" indent="-457200" algn="l">
              <a:buAutoNum type="arabicPeriod"/>
            </a:pPr>
            <a:r>
              <a:rPr lang="nl-NL" sz="2600" dirty="0"/>
              <a:t>Inprikpunten persleiding </a:t>
            </a:r>
            <a:r>
              <a:rPr lang="nl-NL" sz="2600" b="1" dirty="0">
                <a:solidFill>
                  <a:srgbClr val="FF0000"/>
                </a:solidFill>
              </a:rPr>
              <a:t>X</a:t>
            </a:r>
            <a:endParaRPr lang="nl-NL" sz="2600" b="1" dirty="0"/>
          </a:p>
          <a:p>
            <a:pPr marL="457200" indent="-457200" algn="l">
              <a:buAutoNum type="arabicPeriod"/>
            </a:pPr>
            <a:r>
              <a:rPr lang="nl-NL" sz="2600" dirty="0"/>
              <a:t>Capaciteit riolering </a:t>
            </a:r>
            <a:r>
              <a:rPr lang="nl-NL" sz="26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nl-NL" sz="2600" dirty="0"/>
          </a:p>
          <a:p>
            <a:pPr marL="342900" indent="-342900" algn="l">
              <a:buFontTx/>
              <a:buChar char="-"/>
            </a:pPr>
            <a:endParaRPr lang="nl-NL" sz="2600" dirty="0"/>
          </a:p>
          <a:p>
            <a:pPr algn="l"/>
            <a:r>
              <a:rPr lang="nl-NL" sz="2600" u="sng" dirty="0"/>
              <a:t>Binnenshuis</a:t>
            </a:r>
          </a:p>
          <a:p>
            <a:pPr marL="457200" indent="-457200" algn="l">
              <a:buAutoNum type="arabicPeriod"/>
            </a:pPr>
            <a:r>
              <a:rPr lang="nl-NL" sz="2600" dirty="0"/>
              <a:t>Defecte leidingen</a:t>
            </a:r>
          </a:p>
          <a:p>
            <a:pPr marL="457200" indent="-457200" algn="l">
              <a:buAutoNum type="arabicPeriod"/>
            </a:pPr>
            <a:r>
              <a:rPr lang="nl-NL" sz="2600" dirty="0"/>
              <a:t>Langdurig ongebruikte afvoer</a:t>
            </a:r>
          </a:p>
          <a:p>
            <a:pPr marL="457200" indent="-457200" algn="l">
              <a:buAutoNum type="arabicPeriod"/>
            </a:pPr>
            <a:r>
              <a:rPr lang="nl-NL" sz="2600" dirty="0"/>
              <a:t>Onjuiste ontluchting</a:t>
            </a:r>
          </a:p>
          <a:p>
            <a:pPr marL="457200" indent="-457200" algn="l">
              <a:buAutoNum type="arabicPeriod"/>
            </a:pPr>
            <a:r>
              <a:rPr lang="nl-NL" sz="2600" dirty="0"/>
              <a:t>Onvoldoende ventileren</a:t>
            </a:r>
          </a:p>
          <a:p>
            <a:pPr marL="342900" indent="-342900" algn="l">
              <a:buFontTx/>
              <a:buChar char="-"/>
            </a:pPr>
            <a:endParaRPr lang="nl-NL" dirty="0"/>
          </a:p>
          <a:p>
            <a:pPr marL="342900" indent="-342900" algn="l">
              <a:buFontTx/>
              <a:buChar char="-"/>
            </a:pPr>
            <a:endParaRPr lang="nl-NL" dirty="0"/>
          </a:p>
        </p:txBody>
      </p:sp>
      <p:sp>
        <p:nvSpPr>
          <p:cNvPr id="3" name="Rechteraccolade 2">
            <a:extLst>
              <a:ext uri="{FF2B5EF4-FFF2-40B4-BE49-F238E27FC236}">
                <a16:creationId xmlns:a16="http://schemas.microsoft.com/office/drawing/2014/main" id="{F5D5A520-939D-C923-6AC7-C2F2D4026A8D}"/>
              </a:ext>
            </a:extLst>
          </p:cNvPr>
          <p:cNvSpPr/>
          <p:nvPr/>
        </p:nvSpPr>
        <p:spPr>
          <a:xfrm>
            <a:off x="5401443" y="4618417"/>
            <a:ext cx="320040" cy="1728216"/>
          </a:xfrm>
          <a:prstGeom prst="rightBrace">
            <a:avLst>
              <a:gd name="adj1" fmla="val 99762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5" name="Ondertitel 2">
            <a:extLst>
              <a:ext uri="{FF2B5EF4-FFF2-40B4-BE49-F238E27FC236}">
                <a16:creationId xmlns:a16="http://schemas.microsoft.com/office/drawing/2014/main" id="{DDE3D53A-0296-3014-1247-6A68966DF4D7}"/>
              </a:ext>
            </a:extLst>
          </p:cNvPr>
          <p:cNvSpPr txBox="1">
            <a:spLocks/>
          </p:cNvSpPr>
          <p:nvPr/>
        </p:nvSpPr>
        <p:spPr>
          <a:xfrm>
            <a:off x="5828163" y="5124650"/>
            <a:ext cx="2837688" cy="8470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dirty="0"/>
              <a:t>Geen zicht op / verantwoordelijkheid eigenaar woning</a:t>
            </a:r>
          </a:p>
        </p:txBody>
      </p:sp>
    </p:spTree>
    <p:extLst>
      <p:ext uri="{BB962C8B-B14F-4D97-AF65-F5344CB8AC3E}">
        <p14:creationId xmlns:p14="http://schemas.microsoft.com/office/powerpoint/2010/main" val="2253647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nl-NL" sz="5400" dirty="0"/>
              <a:t>Agenda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38200" y="1852047"/>
            <a:ext cx="10514694" cy="4618495"/>
          </a:xfrm>
        </p:spPr>
        <p:txBody>
          <a:bodyPr>
            <a:normAutofit/>
          </a:bodyPr>
          <a:lstStyle/>
          <a:p>
            <a:pPr marL="571500" lvl="0" indent="-571500" algn="l">
              <a:buFont typeface="Arial" panose="020B0604020202020204" pitchFamily="34" charset="0"/>
              <a:buChar char="•"/>
            </a:pPr>
            <a:r>
              <a:rPr lang="nl-NL" sz="2800" dirty="0"/>
              <a:t>Inleiding </a:t>
            </a:r>
            <a:endParaRPr lang="nl-NL" sz="2400" dirty="0"/>
          </a:p>
          <a:p>
            <a:pPr marL="571500" lvl="0" indent="-571500" algn="l">
              <a:buFont typeface="Arial" panose="020B0604020202020204" pitchFamily="34" charset="0"/>
              <a:buChar char="•"/>
            </a:pPr>
            <a:r>
              <a:rPr lang="nl-NL" sz="2800" dirty="0"/>
              <a:t>Presentatie </a:t>
            </a:r>
          </a:p>
          <a:p>
            <a:pPr marL="571500" lvl="0" indent="-571500" algn="l">
              <a:buFont typeface="Arial" panose="020B0604020202020204" pitchFamily="34" charset="0"/>
              <a:buChar char="•"/>
            </a:pPr>
            <a:r>
              <a:rPr lang="nl-NL" sz="2800" dirty="0"/>
              <a:t>Pauze</a:t>
            </a:r>
          </a:p>
          <a:p>
            <a:pPr marL="571500" lvl="0" indent="-571500" algn="l">
              <a:buFont typeface="Arial" panose="020B0604020202020204" pitchFamily="34" charset="0"/>
              <a:buChar char="•"/>
            </a:pPr>
            <a:r>
              <a:rPr lang="nl-NL" sz="2800" dirty="0"/>
              <a:t>Vragen en verder </a:t>
            </a:r>
            <a:br>
              <a:rPr lang="nl-NL" sz="3600" dirty="0"/>
            </a:br>
            <a:endParaRPr lang="nl-NL" sz="3600" dirty="0"/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728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1046F2-D274-8A58-0C83-B9C877F8C4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5207" y="565585"/>
            <a:ext cx="8336751" cy="828000"/>
          </a:xfrm>
        </p:spPr>
        <p:txBody>
          <a:bodyPr>
            <a:noAutofit/>
          </a:bodyPr>
          <a:lstStyle/>
          <a:p>
            <a:r>
              <a:rPr lang="nl-NL" sz="4800" dirty="0"/>
              <a:t>Verleggen persleiding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024CF0A-872B-B6E3-3F39-E1F5D8B46A49}"/>
              </a:ext>
            </a:extLst>
          </p:cNvPr>
          <p:cNvSpPr txBox="1"/>
          <p:nvPr/>
        </p:nvSpPr>
        <p:spPr>
          <a:xfrm>
            <a:off x="1677743" y="1474648"/>
            <a:ext cx="60947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sz="2400" dirty="0"/>
              <a:t>Wijzig afvoerroute persleiding Bavo-terrein </a:t>
            </a: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A9A856A9-3579-F305-ED91-5BA941483927}"/>
              </a:ext>
            </a:extLst>
          </p:cNvPr>
          <p:cNvGrpSpPr/>
          <p:nvPr/>
        </p:nvGrpSpPr>
        <p:grpSpPr>
          <a:xfrm>
            <a:off x="464983" y="2151462"/>
            <a:ext cx="4667068" cy="4257087"/>
            <a:chOff x="33" y="2600913"/>
            <a:chExt cx="4667068" cy="4257087"/>
          </a:xfrm>
        </p:grpSpPr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8084D4F6-5675-3D34-3CB4-4AC4DB84E1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4788"/>
            <a:stretch/>
          </p:blipFill>
          <p:spPr>
            <a:xfrm rot="16200000">
              <a:off x="592512" y="2783412"/>
              <a:ext cx="3482109" cy="4667068"/>
            </a:xfrm>
            <a:prstGeom prst="rect">
              <a:avLst/>
            </a:prstGeom>
          </p:spPr>
        </p:pic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ACAB01C9-3117-51EF-D23D-F4738E8CC263}"/>
                </a:ext>
              </a:extLst>
            </p:cNvPr>
            <p:cNvSpPr/>
            <p:nvPr/>
          </p:nvSpPr>
          <p:spPr>
            <a:xfrm>
              <a:off x="518160" y="3263761"/>
              <a:ext cx="2022764" cy="171971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Ondertitel 2">
              <a:extLst>
                <a:ext uri="{FF2B5EF4-FFF2-40B4-BE49-F238E27FC236}">
                  <a16:creationId xmlns:a16="http://schemas.microsoft.com/office/drawing/2014/main" id="{695363D1-C312-D2EA-9F4D-E16D22245CED}"/>
                </a:ext>
              </a:extLst>
            </p:cNvPr>
            <p:cNvSpPr txBox="1">
              <a:spLocks/>
            </p:cNvSpPr>
            <p:nvPr/>
          </p:nvSpPr>
          <p:spPr>
            <a:xfrm>
              <a:off x="280416" y="2600913"/>
              <a:ext cx="2435352" cy="42062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nl-NL" dirty="0"/>
                <a:t>Huidige situatie:</a:t>
              </a:r>
            </a:p>
            <a:p>
              <a:pPr marL="342900" indent="-342900" algn="l">
                <a:buFontTx/>
                <a:buChar char="-"/>
              </a:pPr>
              <a:endParaRPr lang="nl-NL" dirty="0"/>
            </a:p>
          </p:txBody>
        </p:sp>
      </p:grpSp>
      <p:grpSp>
        <p:nvGrpSpPr>
          <p:cNvPr id="14" name="Groep 13">
            <a:extLst>
              <a:ext uri="{FF2B5EF4-FFF2-40B4-BE49-F238E27FC236}">
                <a16:creationId xmlns:a16="http://schemas.microsoft.com/office/drawing/2014/main" id="{1B09BC1C-1BB7-BB44-31BF-B420A793E0DC}"/>
              </a:ext>
            </a:extLst>
          </p:cNvPr>
          <p:cNvGrpSpPr/>
          <p:nvPr/>
        </p:nvGrpSpPr>
        <p:grpSpPr>
          <a:xfrm>
            <a:off x="5795512" y="1983784"/>
            <a:ext cx="5557382" cy="4424766"/>
            <a:chOff x="5376672" y="1926057"/>
            <a:chExt cx="6297168" cy="4931943"/>
          </a:xfrm>
        </p:grpSpPr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3BB641DB-7345-24E3-4A5E-F03D596758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76672" y="2360023"/>
              <a:ext cx="6297168" cy="4497977"/>
            </a:xfrm>
            <a:prstGeom prst="rect">
              <a:avLst/>
            </a:prstGeom>
          </p:spPr>
        </p:pic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BD9D3E9-EEDF-2A85-6CA8-5AD8683A6560}"/>
                </a:ext>
              </a:extLst>
            </p:cNvPr>
            <p:cNvSpPr/>
            <p:nvPr/>
          </p:nvSpPr>
          <p:spPr>
            <a:xfrm>
              <a:off x="6885432" y="2643272"/>
              <a:ext cx="4057496" cy="2879704"/>
            </a:xfrm>
            <a:custGeom>
              <a:avLst/>
              <a:gdLst>
                <a:gd name="connsiteX0" fmla="*/ 0 w 4255179"/>
                <a:gd name="connsiteY0" fmla="*/ 1480440 h 2879472"/>
                <a:gd name="connsiteX1" fmla="*/ 502920 w 4255179"/>
                <a:gd name="connsiteY1" fmla="*/ 1581024 h 2879472"/>
                <a:gd name="connsiteX2" fmla="*/ 685800 w 4255179"/>
                <a:gd name="connsiteY2" fmla="*/ 785496 h 2879472"/>
                <a:gd name="connsiteX3" fmla="*/ 877824 w 4255179"/>
                <a:gd name="connsiteY3" fmla="*/ 172848 h 2879472"/>
                <a:gd name="connsiteX4" fmla="*/ 1243584 w 4255179"/>
                <a:gd name="connsiteY4" fmla="*/ 154560 h 2879472"/>
                <a:gd name="connsiteX5" fmla="*/ 4005072 w 4255179"/>
                <a:gd name="connsiteY5" fmla="*/ 1983360 h 2879472"/>
                <a:gd name="connsiteX6" fmla="*/ 4123944 w 4255179"/>
                <a:gd name="connsiteY6" fmla="*/ 2367408 h 2879472"/>
                <a:gd name="connsiteX7" fmla="*/ 3986784 w 4255179"/>
                <a:gd name="connsiteY7" fmla="*/ 2879472 h 2879472"/>
                <a:gd name="connsiteX0" fmla="*/ 0 w 4255179"/>
                <a:gd name="connsiteY0" fmla="*/ 1480440 h 2879472"/>
                <a:gd name="connsiteX1" fmla="*/ 499745 w 4255179"/>
                <a:gd name="connsiteY1" fmla="*/ 1571499 h 2879472"/>
                <a:gd name="connsiteX2" fmla="*/ 685800 w 4255179"/>
                <a:gd name="connsiteY2" fmla="*/ 785496 h 2879472"/>
                <a:gd name="connsiteX3" fmla="*/ 877824 w 4255179"/>
                <a:gd name="connsiteY3" fmla="*/ 172848 h 2879472"/>
                <a:gd name="connsiteX4" fmla="*/ 1243584 w 4255179"/>
                <a:gd name="connsiteY4" fmla="*/ 154560 h 2879472"/>
                <a:gd name="connsiteX5" fmla="*/ 4005072 w 4255179"/>
                <a:gd name="connsiteY5" fmla="*/ 1983360 h 2879472"/>
                <a:gd name="connsiteX6" fmla="*/ 4123944 w 4255179"/>
                <a:gd name="connsiteY6" fmla="*/ 2367408 h 2879472"/>
                <a:gd name="connsiteX7" fmla="*/ 3986784 w 4255179"/>
                <a:gd name="connsiteY7" fmla="*/ 2879472 h 2879472"/>
                <a:gd name="connsiteX0" fmla="*/ 0 w 4255179"/>
                <a:gd name="connsiteY0" fmla="*/ 1480440 h 2879472"/>
                <a:gd name="connsiteX1" fmla="*/ 499745 w 4255179"/>
                <a:gd name="connsiteY1" fmla="*/ 1571499 h 2879472"/>
                <a:gd name="connsiteX2" fmla="*/ 685800 w 4255179"/>
                <a:gd name="connsiteY2" fmla="*/ 785496 h 2879472"/>
                <a:gd name="connsiteX3" fmla="*/ 877824 w 4255179"/>
                <a:gd name="connsiteY3" fmla="*/ 172848 h 2879472"/>
                <a:gd name="connsiteX4" fmla="*/ 1243584 w 4255179"/>
                <a:gd name="connsiteY4" fmla="*/ 154560 h 2879472"/>
                <a:gd name="connsiteX5" fmla="*/ 4005072 w 4255179"/>
                <a:gd name="connsiteY5" fmla="*/ 1983360 h 2879472"/>
                <a:gd name="connsiteX6" fmla="*/ 4123944 w 4255179"/>
                <a:gd name="connsiteY6" fmla="*/ 2367408 h 2879472"/>
                <a:gd name="connsiteX7" fmla="*/ 3986784 w 4255179"/>
                <a:gd name="connsiteY7" fmla="*/ 2879472 h 2879472"/>
                <a:gd name="connsiteX0" fmla="*/ 0 w 4255179"/>
                <a:gd name="connsiteY0" fmla="*/ 1480440 h 2879472"/>
                <a:gd name="connsiteX1" fmla="*/ 499745 w 4255179"/>
                <a:gd name="connsiteY1" fmla="*/ 1571499 h 2879472"/>
                <a:gd name="connsiteX2" fmla="*/ 685800 w 4255179"/>
                <a:gd name="connsiteY2" fmla="*/ 785496 h 2879472"/>
                <a:gd name="connsiteX3" fmla="*/ 877824 w 4255179"/>
                <a:gd name="connsiteY3" fmla="*/ 172848 h 2879472"/>
                <a:gd name="connsiteX4" fmla="*/ 1243584 w 4255179"/>
                <a:gd name="connsiteY4" fmla="*/ 154560 h 2879472"/>
                <a:gd name="connsiteX5" fmla="*/ 4005072 w 4255179"/>
                <a:gd name="connsiteY5" fmla="*/ 1983360 h 2879472"/>
                <a:gd name="connsiteX6" fmla="*/ 4123944 w 4255179"/>
                <a:gd name="connsiteY6" fmla="*/ 2367408 h 2879472"/>
                <a:gd name="connsiteX7" fmla="*/ 3986784 w 4255179"/>
                <a:gd name="connsiteY7" fmla="*/ 2879472 h 2879472"/>
                <a:gd name="connsiteX0" fmla="*/ 0 w 4255179"/>
                <a:gd name="connsiteY0" fmla="*/ 1480440 h 2879472"/>
                <a:gd name="connsiteX1" fmla="*/ 512445 w 4255179"/>
                <a:gd name="connsiteY1" fmla="*/ 1520699 h 2879472"/>
                <a:gd name="connsiteX2" fmla="*/ 685800 w 4255179"/>
                <a:gd name="connsiteY2" fmla="*/ 785496 h 2879472"/>
                <a:gd name="connsiteX3" fmla="*/ 877824 w 4255179"/>
                <a:gd name="connsiteY3" fmla="*/ 172848 h 2879472"/>
                <a:gd name="connsiteX4" fmla="*/ 1243584 w 4255179"/>
                <a:gd name="connsiteY4" fmla="*/ 154560 h 2879472"/>
                <a:gd name="connsiteX5" fmla="*/ 4005072 w 4255179"/>
                <a:gd name="connsiteY5" fmla="*/ 1983360 h 2879472"/>
                <a:gd name="connsiteX6" fmla="*/ 4123944 w 4255179"/>
                <a:gd name="connsiteY6" fmla="*/ 2367408 h 2879472"/>
                <a:gd name="connsiteX7" fmla="*/ 3986784 w 4255179"/>
                <a:gd name="connsiteY7" fmla="*/ 2879472 h 2879472"/>
                <a:gd name="connsiteX0" fmla="*/ 0 w 4124043"/>
                <a:gd name="connsiteY0" fmla="*/ 1480440 h 2879472"/>
                <a:gd name="connsiteX1" fmla="*/ 512445 w 4124043"/>
                <a:gd name="connsiteY1" fmla="*/ 1520699 h 2879472"/>
                <a:gd name="connsiteX2" fmla="*/ 685800 w 4124043"/>
                <a:gd name="connsiteY2" fmla="*/ 785496 h 2879472"/>
                <a:gd name="connsiteX3" fmla="*/ 877824 w 4124043"/>
                <a:gd name="connsiteY3" fmla="*/ 172848 h 2879472"/>
                <a:gd name="connsiteX4" fmla="*/ 1243584 w 4124043"/>
                <a:gd name="connsiteY4" fmla="*/ 154560 h 2879472"/>
                <a:gd name="connsiteX5" fmla="*/ 4005072 w 4124043"/>
                <a:gd name="connsiteY5" fmla="*/ 1983360 h 2879472"/>
                <a:gd name="connsiteX6" fmla="*/ 4123944 w 4124043"/>
                <a:gd name="connsiteY6" fmla="*/ 2367408 h 2879472"/>
                <a:gd name="connsiteX7" fmla="*/ 3986784 w 4124043"/>
                <a:gd name="connsiteY7" fmla="*/ 2879472 h 2879472"/>
                <a:gd name="connsiteX0" fmla="*/ 0 w 4228703"/>
                <a:gd name="connsiteY0" fmla="*/ 1480440 h 2879472"/>
                <a:gd name="connsiteX1" fmla="*/ 512445 w 4228703"/>
                <a:gd name="connsiteY1" fmla="*/ 1520699 h 2879472"/>
                <a:gd name="connsiteX2" fmla="*/ 685800 w 4228703"/>
                <a:gd name="connsiteY2" fmla="*/ 785496 h 2879472"/>
                <a:gd name="connsiteX3" fmla="*/ 877824 w 4228703"/>
                <a:gd name="connsiteY3" fmla="*/ 172848 h 2879472"/>
                <a:gd name="connsiteX4" fmla="*/ 1243584 w 4228703"/>
                <a:gd name="connsiteY4" fmla="*/ 154560 h 2879472"/>
                <a:gd name="connsiteX5" fmla="*/ 4005072 w 4228703"/>
                <a:gd name="connsiteY5" fmla="*/ 1983360 h 2879472"/>
                <a:gd name="connsiteX6" fmla="*/ 4057269 w 4228703"/>
                <a:gd name="connsiteY6" fmla="*/ 2386458 h 2879472"/>
                <a:gd name="connsiteX7" fmla="*/ 3986784 w 4228703"/>
                <a:gd name="connsiteY7" fmla="*/ 2879472 h 2879472"/>
                <a:gd name="connsiteX0" fmla="*/ 0 w 4206793"/>
                <a:gd name="connsiteY0" fmla="*/ 1480672 h 2879704"/>
                <a:gd name="connsiteX1" fmla="*/ 512445 w 4206793"/>
                <a:gd name="connsiteY1" fmla="*/ 1520931 h 2879704"/>
                <a:gd name="connsiteX2" fmla="*/ 685800 w 4206793"/>
                <a:gd name="connsiteY2" fmla="*/ 785728 h 2879704"/>
                <a:gd name="connsiteX3" fmla="*/ 877824 w 4206793"/>
                <a:gd name="connsiteY3" fmla="*/ 173080 h 2879704"/>
                <a:gd name="connsiteX4" fmla="*/ 1243584 w 4206793"/>
                <a:gd name="connsiteY4" fmla="*/ 154792 h 2879704"/>
                <a:gd name="connsiteX5" fmla="*/ 3973322 w 4206793"/>
                <a:gd name="connsiteY5" fmla="*/ 1986767 h 2879704"/>
                <a:gd name="connsiteX6" fmla="*/ 4057269 w 4206793"/>
                <a:gd name="connsiteY6" fmla="*/ 2386690 h 2879704"/>
                <a:gd name="connsiteX7" fmla="*/ 3986784 w 4206793"/>
                <a:gd name="connsiteY7" fmla="*/ 2879704 h 2879704"/>
                <a:gd name="connsiteX0" fmla="*/ 0 w 4057496"/>
                <a:gd name="connsiteY0" fmla="*/ 1480672 h 2879704"/>
                <a:gd name="connsiteX1" fmla="*/ 512445 w 4057496"/>
                <a:gd name="connsiteY1" fmla="*/ 1520931 h 2879704"/>
                <a:gd name="connsiteX2" fmla="*/ 685800 w 4057496"/>
                <a:gd name="connsiteY2" fmla="*/ 785728 h 2879704"/>
                <a:gd name="connsiteX3" fmla="*/ 877824 w 4057496"/>
                <a:gd name="connsiteY3" fmla="*/ 173080 h 2879704"/>
                <a:gd name="connsiteX4" fmla="*/ 1243584 w 4057496"/>
                <a:gd name="connsiteY4" fmla="*/ 154792 h 2879704"/>
                <a:gd name="connsiteX5" fmla="*/ 3973322 w 4057496"/>
                <a:gd name="connsiteY5" fmla="*/ 1986767 h 2879704"/>
                <a:gd name="connsiteX6" fmla="*/ 4057269 w 4057496"/>
                <a:gd name="connsiteY6" fmla="*/ 2386690 h 2879704"/>
                <a:gd name="connsiteX7" fmla="*/ 3986784 w 4057496"/>
                <a:gd name="connsiteY7" fmla="*/ 2879704 h 287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57496" h="2879704">
                  <a:moveTo>
                    <a:pt x="0" y="1480672"/>
                  </a:moveTo>
                  <a:cubicBezTo>
                    <a:pt x="194310" y="1588876"/>
                    <a:pt x="467995" y="1560555"/>
                    <a:pt x="512445" y="1520931"/>
                  </a:cubicBezTo>
                  <a:cubicBezTo>
                    <a:pt x="556895" y="1481307"/>
                    <a:pt x="624904" y="1010370"/>
                    <a:pt x="685800" y="785728"/>
                  </a:cubicBezTo>
                  <a:cubicBezTo>
                    <a:pt x="746697" y="561086"/>
                    <a:pt x="784860" y="278236"/>
                    <a:pt x="877824" y="173080"/>
                  </a:cubicBezTo>
                  <a:cubicBezTo>
                    <a:pt x="970788" y="67924"/>
                    <a:pt x="727668" y="-147489"/>
                    <a:pt x="1243584" y="154792"/>
                  </a:cubicBezTo>
                  <a:cubicBezTo>
                    <a:pt x="1759500" y="457073"/>
                    <a:pt x="3913950" y="1887834"/>
                    <a:pt x="3973322" y="1986767"/>
                  </a:cubicBezTo>
                  <a:cubicBezTo>
                    <a:pt x="4032694" y="2085700"/>
                    <a:pt x="4060317" y="2237338"/>
                    <a:pt x="4057269" y="2386690"/>
                  </a:cubicBezTo>
                  <a:cubicBezTo>
                    <a:pt x="4054221" y="2536042"/>
                    <a:pt x="4053840" y="2698348"/>
                    <a:pt x="3986784" y="2879704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3532E297-C50B-0604-58BF-44FE1DBEE9B4}"/>
                </a:ext>
              </a:extLst>
            </p:cNvPr>
            <p:cNvSpPr/>
            <p:nvPr/>
          </p:nvSpPr>
          <p:spPr>
            <a:xfrm>
              <a:off x="6995160" y="4257087"/>
              <a:ext cx="1335024" cy="1119586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Ondertitel 2">
              <a:extLst>
                <a:ext uri="{FF2B5EF4-FFF2-40B4-BE49-F238E27FC236}">
                  <a16:creationId xmlns:a16="http://schemas.microsoft.com/office/drawing/2014/main" id="{758B0712-A2E8-5F62-2D04-FB6DF29AB7B0}"/>
                </a:ext>
              </a:extLst>
            </p:cNvPr>
            <p:cNvSpPr txBox="1">
              <a:spLocks/>
            </p:cNvSpPr>
            <p:nvPr/>
          </p:nvSpPr>
          <p:spPr>
            <a:xfrm>
              <a:off x="5376672" y="1926057"/>
              <a:ext cx="3118104" cy="42062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85000" lnSpcReduction="1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nl-NL" dirty="0"/>
                <a:t>Toekomstige situatie:</a:t>
              </a:r>
            </a:p>
            <a:p>
              <a:pPr marL="342900" indent="-342900" algn="l">
                <a:buFontTx/>
                <a:buChar char="-"/>
              </a:pPr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1962781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E46B9B89-F1CD-9CD5-A2CC-B61D19760069}"/>
              </a:ext>
            </a:extLst>
          </p:cNvPr>
          <p:cNvSpPr txBox="1"/>
          <p:nvPr/>
        </p:nvSpPr>
        <p:spPr>
          <a:xfrm>
            <a:off x="1356193" y="1992892"/>
            <a:ext cx="1004290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5400" dirty="0"/>
              <a:t>Eerst even pauze</a:t>
            </a:r>
          </a:p>
          <a:p>
            <a:br>
              <a:rPr lang="nl-NL" sz="5400" dirty="0"/>
            </a:br>
            <a:r>
              <a:rPr lang="nl-NL" sz="5400" dirty="0"/>
              <a:t>Vragen en/of opmerkingen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Mail u vraag naar:  </a:t>
            </a:r>
            <a:r>
              <a:rPr lang="nl-NL" u="sng" dirty="0">
                <a:hlinkClick r:id="rId2"/>
              </a:rPr>
              <a:t>d.wiedijk@noordwijk.nl</a:t>
            </a:r>
            <a:endParaRPr lang="nl-NL" u="sng" dirty="0"/>
          </a:p>
          <a:p>
            <a:endParaRPr lang="nl-NL" u="sng" dirty="0"/>
          </a:p>
        </p:txBody>
      </p:sp>
    </p:spTree>
    <p:extLst>
      <p:ext uri="{BB962C8B-B14F-4D97-AF65-F5344CB8AC3E}">
        <p14:creationId xmlns:p14="http://schemas.microsoft.com/office/powerpoint/2010/main" val="1258137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354639-83A6-74D4-81C7-A4BAE79C9E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A956C76-15EA-ABA8-FBC3-E3F890838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119" y="485775"/>
            <a:ext cx="843915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1380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ioolaansluiting aanvragen | Veere">
            <a:extLst>
              <a:ext uri="{FF2B5EF4-FFF2-40B4-BE49-F238E27FC236}">
                <a16:creationId xmlns:a16="http://schemas.microsoft.com/office/drawing/2014/main" id="{1869BEE0-8721-79A2-3125-7564C868D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386" y="349680"/>
            <a:ext cx="8138206" cy="559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3457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F9311A-F520-DFE6-4C1D-5FAE1D7A5F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Waterslot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D35E8F9-213C-6475-C2E6-2BD18B891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6639" y="-258183"/>
            <a:ext cx="4275268" cy="4275268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91D110CD-0C0F-B7F4-20F6-F7FE329C3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54" y="3123472"/>
            <a:ext cx="114300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178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23F43E-F0AB-C422-6B62-8925C139C0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sz="6000" dirty="0"/>
              <a:t>Presentatie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26EC66C-B0A5-0872-C576-7EF89CCD9C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Inhoud</a:t>
            </a:r>
          </a:p>
          <a:p>
            <a:pPr marL="342900" lvl="0" indent="-342900" algn="l">
              <a:buFontTx/>
              <a:buChar char="-"/>
            </a:pPr>
            <a:r>
              <a:rPr lang="nl-NL" sz="2800" dirty="0"/>
              <a:t>Historie</a:t>
            </a:r>
          </a:p>
          <a:p>
            <a:pPr marL="342900" lvl="0" indent="-342900" algn="l">
              <a:buFontTx/>
              <a:buChar char="-"/>
            </a:pPr>
            <a:r>
              <a:rPr lang="nl-NL" sz="2800" dirty="0"/>
              <a:t>Resultaten uit de enquête</a:t>
            </a:r>
          </a:p>
          <a:p>
            <a:pPr marL="342900" lvl="0" indent="-342900" algn="l">
              <a:buFontTx/>
              <a:buChar char="-"/>
            </a:pPr>
            <a:r>
              <a:rPr lang="nl-NL" sz="2800" dirty="0"/>
              <a:t>De waarschijnlijke oorzaken van de stankklachten</a:t>
            </a:r>
          </a:p>
          <a:p>
            <a:pPr marL="342900" lvl="0" indent="-342900" algn="l">
              <a:buFontTx/>
              <a:buChar char="-"/>
            </a:pPr>
            <a:r>
              <a:rPr lang="nl-NL" sz="2800" dirty="0"/>
              <a:t>Aan welke oplossingen werkt de gemeente momenteel</a:t>
            </a:r>
          </a:p>
          <a:p>
            <a:pPr marL="342900" lvl="0" indent="-342900" algn="l">
              <a:buFontTx/>
              <a:buChar char="-"/>
            </a:pPr>
            <a:r>
              <a:rPr lang="nl-NL" sz="2800" dirty="0"/>
              <a:t>Wat kunt u zelf doen om stankklachten in en rondom het huis te voorkomen</a:t>
            </a:r>
          </a:p>
        </p:txBody>
      </p:sp>
    </p:spTree>
    <p:extLst>
      <p:ext uri="{BB962C8B-B14F-4D97-AF65-F5344CB8AC3E}">
        <p14:creationId xmlns:p14="http://schemas.microsoft.com/office/powerpoint/2010/main" val="2344369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1046F2-D274-8A58-0C83-B9C877F8C4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nl-NL" sz="5400" dirty="0"/>
              <a:t>Historie</a:t>
            </a:r>
            <a:endParaRPr lang="nl-NL" sz="60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6ECD2EA-3384-C6C8-7EE0-031B5CDE26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728061"/>
            <a:ext cx="10514694" cy="4688237"/>
          </a:xfrm>
        </p:spPr>
        <p:txBody>
          <a:bodyPr>
            <a:normAutofit/>
          </a:bodyPr>
          <a:lstStyle/>
          <a:p>
            <a:pPr marL="342900" indent="-342900" algn="l">
              <a:buFontTx/>
              <a:buChar char="-"/>
            </a:pPr>
            <a:r>
              <a:rPr lang="nl-NL" sz="2800" dirty="0"/>
              <a:t>Meldingen van stankklachten in de wijk Boekhorst</a:t>
            </a:r>
          </a:p>
          <a:p>
            <a:pPr marL="342900" indent="-342900" algn="l">
              <a:buFontTx/>
              <a:buChar char="-"/>
            </a:pPr>
            <a:r>
              <a:rPr lang="nl-NL" sz="2800" dirty="0"/>
              <a:t>Enquête 5 oktober 2023</a:t>
            </a:r>
          </a:p>
          <a:p>
            <a:pPr marL="342900" indent="-342900" algn="l">
              <a:buFontTx/>
              <a:buChar char="-"/>
            </a:pPr>
            <a:r>
              <a:rPr lang="nl-NL" sz="2800" dirty="0"/>
              <a:t>Analyse resultaten (111 ingevulde enquêtes)</a:t>
            </a:r>
          </a:p>
          <a:p>
            <a:pPr marL="342900" indent="-342900">
              <a:buFontTx/>
              <a:buChar char="-"/>
            </a:pPr>
            <a:r>
              <a:rPr lang="nl-NL" sz="2800" dirty="0"/>
              <a:t>Bewonersbijeenkomst september 2024</a:t>
            </a:r>
          </a:p>
          <a:p>
            <a:pPr marL="342900" indent="-342900" algn="l">
              <a:buFontTx/>
              <a:buChar char="-"/>
            </a:pPr>
            <a:r>
              <a:rPr lang="nl-NL" sz="2800" dirty="0"/>
              <a:t>Structuurvisie (persleiding Zanderij)</a:t>
            </a:r>
          </a:p>
          <a:p>
            <a:pPr marL="342900" indent="-342900" algn="l">
              <a:buFontTx/>
              <a:buChar char="-"/>
            </a:pPr>
            <a:r>
              <a:rPr lang="nl-NL" sz="2800" dirty="0"/>
              <a:t>Uitvoeren aanpassing persleiding (4</a:t>
            </a:r>
            <a:r>
              <a:rPr lang="nl-NL" sz="2800" baseline="30000" dirty="0"/>
              <a:t>e</a:t>
            </a:r>
            <a:r>
              <a:rPr lang="nl-NL" sz="2800" dirty="0"/>
              <a:t> kwartaal 2024/1</a:t>
            </a:r>
            <a:r>
              <a:rPr lang="nl-NL" sz="2800" baseline="30000" dirty="0"/>
              <a:t>e</a:t>
            </a:r>
            <a:r>
              <a:rPr lang="nl-NL" sz="2800" dirty="0"/>
              <a:t> kwartaal 2025)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8117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1046F2-D274-8A58-0C83-B9C877F8C4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1844" y="646648"/>
            <a:ext cx="7641050" cy="828000"/>
          </a:xfrm>
        </p:spPr>
        <p:txBody>
          <a:bodyPr>
            <a:noAutofit/>
          </a:bodyPr>
          <a:lstStyle/>
          <a:p>
            <a:r>
              <a:rPr lang="nl-NL" sz="5400" dirty="0"/>
              <a:t>Uitkomsten</a:t>
            </a:r>
            <a:r>
              <a:rPr lang="nl-NL" sz="6000" dirty="0"/>
              <a:t> enquête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6ECD2EA-3384-C6C8-7EE0-031B5CDE26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1963" y="1655167"/>
            <a:ext cx="10568938" cy="467711"/>
          </a:xfrm>
        </p:spPr>
        <p:txBody>
          <a:bodyPr>
            <a:normAutofit/>
          </a:bodyPr>
          <a:lstStyle/>
          <a:p>
            <a:r>
              <a:rPr lang="nl-NL" sz="2400" dirty="0"/>
              <a:t>Aantallen woningen met klachten, aanvang van de klachten: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34B7EB8-5A08-F2CC-8D70-9E704074A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22878"/>
            <a:ext cx="8408134" cy="3407854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B4B05EE9-AC2E-F8FA-A1F4-80235EB25748}"/>
              </a:ext>
            </a:extLst>
          </p:cNvPr>
          <p:cNvSpPr txBox="1"/>
          <p:nvPr/>
        </p:nvSpPr>
        <p:spPr>
          <a:xfrm>
            <a:off x="838200" y="5530732"/>
            <a:ext cx="94759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sz="2400" b="1" dirty="0"/>
              <a:t>Conclusie:</a:t>
            </a:r>
          </a:p>
          <a:p>
            <a:pPr algn="l"/>
            <a:r>
              <a:rPr lang="nl-NL" sz="2400" dirty="0"/>
              <a:t>Er is geen heel duidelijk tijdspatroon op te maken uit de startdatum van de klachten.</a:t>
            </a:r>
          </a:p>
        </p:txBody>
      </p:sp>
    </p:spTree>
    <p:extLst>
      <p:ext uri="{BB962C8B-B14F-4D97-AF65-F5344CB8AC3E}">
        <p14:creationId xmlns:p14="http://schemas.microsoft.com/office/powerpoint/2010/main" val="2951447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1046F2-D274-8A58-0C83-B9C877F8C4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nl-NL" sz="4800" dirty="0"/>
              <a:t>Stankklachten</a:t>
            </a:r>
            <a:r>
              <a:rPr lang="nl-NL" sz="6000" dirty="0"/>
              <a:t>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6ECD2EA-3384-C6C8-7EE0-031B5CDE26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743" y="1639565"/>
            <a:ext cx="10150098" cy="473769"/>
          </a:xfrm>
        </p:spPr>
        <p:txBody>
          <a:bodyPr>
            <a:normAutofit/>
          </a:bodyPr>
          <a:lstStyle/>
          <a:p>
            <a:pPr algn="l"/>
            <a:r>
              <a:rPr lang="nl-NL" sz="2400" dirty="0"/>
              <a:t>Aantallen woningen met klachten, wel/geen stankklachten: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69D7916-B6EE-A1CA-CB80-433A8C52D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43" y="2113334"/>
            <a:ext cx="7173951" cy="4552007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7D3B0B5E-F68B-7B73-218D-723DD78180E5}"/>
              </a:ext>
            </a:extLst>
          </p:cNvPr>
          <p:cNvSpPr txBox="1"/>
          <p:nvPr/>
        </p:nvSpPr>
        <p:spPr>
          <a:xfrm>
            <a:off x="7759440" y="3903028"/>
            <a:ext cx="395981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sz="2400" b="1" dirty="0"/>
              <a:t>Conclusie:</a:t>
            </a:r>
          </a:p>
          <a:p>
            <a:pPr algn="l"/>
            <a:r>
              <a:rPr lang="nl-NL" sz="2400" dirty="0"/>
              <a:t>Meer dan 57% (=63 woningen) van de retour ontvangen enquêtes geeft aan stankklachten te ervaren.</a:t>
            </a:r>
          </a:p>
        </p:txBody>
      </p:sp>
    </p:spTree>
    <p:extLst>
      <p:ext uri="{BB962C8B-B14F-4D97-AF65-F5344CB8AC3E}">
        <p14:creationId xmlns:p14="http://schemas.microsoft.com/office/powerpoint/2010/main" val="233979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1046F2-D274-8A58-0C83-B9C877F8C4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6895" y="646648"/>
            <a:ext cx="8105999" cy="828000"/>
          </a:xfrm>
        </p:spPr>
        <p:txBody>
          <a:bodyPr>
            <a:noAutofit/>
          </a:bodyPr>
          <a:lstStyle/>
          <a:p>
            <a:r>
              <a:rPr lang="nl-NL" sz="4800" dirty="0"/>
              <a:t>Aard van stankklachten?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6ECD2EA-3384-C6C8-7EE0-031B5CDE26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653" y="1796732"/>
            <a:ext cx="10514694" cy="543511"/>
          </a:xfrm>
        </p:spPr>
        <p:txBody>
          <a:bodyPr>
            <a:normAutofit/>
          </a:bodyPr>
          <a:lstStyle/>
          <a:p>
            <a:r>
              <a:rPr lang="nl-NL" sz="2400" dirty="0"/>
              <a:t>Woningen die klachten hebben; aard van de stankklachten: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C622A09-0503-D10C-72A5-0DD4FC314E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704"/>
          <a:stretch/>
        </p:blipFill>
        <p:spPr>
          <a:xfrm>
            <a:off x="838200" y="2340244"/>
            <a:ext cx="6108694" cy="43222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2D68461-94FA-DA8B-5559-13FCF4AE9E0F}"/>
              </a:ext>
            </a:extLst>
          </p:cNvPr>
          <p:cNvSpPr txBox="1"/>
          <p:nvPr/>
        </p:nvSpPr>
        <p:spPr>
          <a:xfrm>
            <a:off x="7033988" y="3164364"/>
            <a:ext cx="423226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sz="2400" b="1" dirty="0"/>
              <a:t>Conclusie:</a:t>
            </a:r>
          </a:p>
          <a:p>
            <a:pPr algn="l"/>
            <a:r>
              <a:rPr lang="nl-NL" sz="2400" dirty="0"/>
              <a:t>Meer dan 86% (54) van de groep met stankklachten (63) ervaart stankklachten in de vorm van rioollucht.</a:t>
            </a:r>
          </a:p>
        </p:txBody>
      </p:sp>
    </p:spTree>
    <p:extLst>
      <p:ext uri="{BB962C8B-B14F-4D97-AF65-F5344CB8AC3E}">
        <p14:creationId xmlns:p14="http://schemas.microsoft.com/office/powerpoint/2010/main" val="2348282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1046F2-D274-8A58-0C83-B9C877F8C4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5686" y="646648"/>
            <a:ext cx="8435791" cy="1019420"/>
          </a:xfrm>
        </p:spPr>
        <p:txBody>
          <a:bodyPr>
            <a:noAutofit/>
          </a:bodyPr>
          <a:lstStyle/>
          <a:p>
            <a:r>
              <a:rPr lang="nl-NL" sz="4800" dirty="0"/>
              <a:t>Waar ervaart u de klachten?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6ECD2EA-3384-C6C8-7EE0-031B5CDE26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990462"/>
            <a:ext cx="10514694" cy="473769"/>
          </a:xfrm>
        </p:spPr>
        <p:txBody>
          <a:bodyPr/>
          <a:lstStyle/>
          <a:p>
            <a:r>
              <a:rPr lang="nl-NL" sz="2400" dirty="0"/>
              <a:t>Aantallen woningen met klachten, aanvang van de klachten: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BADEA7B-7886-6095-AC3A-F5EC3E1F739A}"/>
              </a:ext>
            </a:extLst>
          </p:cNvPr>
          <p:cNvSpPr txBox="1"/>
          <p:nvPr/>
        </p:nvSpPr>
        <p:spPr>
          <a:xfrm>
            <a:off x="838199" y="5503278"/>
            <a:ext cx="85305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dirty="0"/>
              <a:t>De meterkast en hal worden opvallend vaak genoemd in de opmerkingenvelden.</a:t>
            </a:r>
          </a:p>
          <a:p>
            <a:pPr algn="l"/>
            <a:r>
              <a:rPr lang="nl-NL" b="1" dirty="0"/>
              <a:t>Conclusie:</a:t>
            </a:r>
          </a:p>
          <a:p>
            <a:pPr algn="l"/>
            <a:r>
              <a:rPr lang="nl-NL" dirty="0"/>
              <a:t>Er zijn klachten op verschillende plekken in en rond de woningen.</a:t>
            </a:r>
          </a:p>
        </p:txBody>
      </p:sp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89373F64-4EE6-CDC4-BCF6-6B4459BF9F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696685"/>
              </p:ext>
            </p:extLst>
          </p:nvPr>
        </p:nvGraphicFramePr>
        <p:xfrm>
          <a:off x="838200" y="2464231"/>
          <a:ext cx="8388095" cy="2865120"/>
        </p:xfrm>
        <a:graphic>
          <a:graphicData uri="http://schemas.openxmlformats.org/drawingml/2006/table">
            <a:tbl>
              <a:tblPr firstRow="1" bandRow="1"/>
              <a:tblGrid>
                <a:gridCol w="2663952">
                  <a:extLst>
                    <a:ext uri="{9D8B030D-6E8A-4147-A177-3AD203B41FA5}">
                      <a16:colId xmlns:a16="http://schemas.microsoft.com/office/drawing/2014/main" val="4224334616"/>
                    </a:ext>
                  </a:extLst>
                </a:gridCol>
                <a:gridCol w="2692976">
                  <a:extLst>
                    <a:ext uri="{9D8B030D-6E8A-4147-A177-3AD203B41FA5}">
                      <a16:colId xmlns:a16="http://schemas.microsoft.com/office/drawing/2014/main" val="64096037"/>
                    </a:ext>
                  </a:extLst>
                </a:gridCol>
                <a:gridCol w="3031167">
                  <a:extLst>
                    <a:ext uri="{9D8B030D-6E8A-4147-A177-3AD203B41FA5}">
                      <a16:colId xmlns:a16="http://schemas.microsoft.com/office/drawing/2014/main" val="1853108579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nl-NL" dirty="0"/>
                        <a:t>Waar ervaart u klachten?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nl-NL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nl-NL" dirty="0"/>
                        <a:t>Percentage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56541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Op straat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Buitenshuis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nl-NL" dirty="0"/>
                        <a:t>40%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773709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nl-NL" dirty="0"/>
                        <a:t>In de tuin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Buitenshuis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nl-NL" dirty="0"/>
                        <a:t>13%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69367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nl-NL" dirty="0"/>
                        <a:t>In de keuken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nl-NL" dirty="0"/>
                        <a:t>Binnenshuis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nl-NL" dirty="0"/>
                        <a:t>17%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48096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nl-NL" dirty="0"/>
                        <a:t>In het toilet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Binnenshuis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nl-NL" dirty="0"/>
                        <a:t>40%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54199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nl-NL" dirty="0"/>
                        <a:t>In de doucheruimte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Binnenshuis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nl-NL" dirty="0"/>
                        <a:t>41%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33014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nl-NL" dirty="0"/>
                        <a:t>Op zolder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Binnenshuis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nl-NL" dirty="0"/>
                        <a:t>10%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0841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9017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1046F2-D274-8A58-0C83-B9C877F8C4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4319" y="646648"/>
            <a:ext cx="7408575" cy="828000"/>
          </a:xfrm>
        </p:spPr>
        <p:txBody>
          <a:bodyPr>
            <a:noAutofit/>
          </a:bodyPr>
          <a:lstStyle/>
          <a:p>
            <a:r>
              <a:rPr lang="nl-NL" sz="4800" dirty="0"/>
              <a:t>Wanneer klachten?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6ECD2EA-3384-C6C8-7EE0-031B5CDE26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982711"/>
            <a:ext cx="10514694" cy="450521"/>
          </a:xfrm>
        </p:spPr>
        <p:txBody>
          <a:bodyPr/>
          <a:lstStyle/>
          <a:p>
            <a:r>
              <a:rPr lang="nl-NL" sz="2400" dirty="0"/>
              <a:t>Aantallen woningen met klachten, aanvang van de klachten:</a:t>
            </a:r>
          </a:p>
          <a:p>
            <a:endParaRPr lang="nl-NL" dirty="0"/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F12CE5F8-DDC2-6240-63C8-FC4CDC00DE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630272"/>
              </p:ext>
            </p:extLst>
          </p:nvPr>
        </p:nvGraphicFramePr>
        <p:xfrm>
          <a:off x="838200" y="2748533"/>
          <a:ext cx="8388096" cy="1854200"/>
        </p:xfrm>
        <a:graphic>
          <a:graphicData uri="http://schemas.openxmlformats.org/drawingml/2006/table">
            <a:tbl>
              <a:tblPr firstRow="1" bandRow="1"/>
              <a:tblGrid>
                <a:gridCol w="3934968">
                  <a:extLst>
                    <a:ext uri="{9D8B030D-6E8A-4147-A177-3AD203B41FA5}">
                      <a16:colId xmlns:a16="http://schemas.microsoft.com/office/drawing/2014/main" val="4224334616"/>
                    </a:ext>
                  </a:extLst>
                </a:gridCol>
                <a:gridCol w="4453128">
                  <a:extLst>
                    <a:ext uri="{9D8B030D-6E8A-4147-A177-3AD203B41FA5}">
                      <a16:colId xmlns:a16="http://schemas.microsoft.com/office/drawing/2014/main" val="1853108579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nl-NL" dirty="0"/>
                        <a:t>Wanneer ervaart u klachten?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nl-NL" dirty="0"/>
                        <a:t>Percentage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56541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Voorafgaand aan een regenbui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nl-NL" dirty="0"/>
                        <a:t>30%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773709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nl-NL" dirty="0"/>
                        <a:t>Tijdens een regenbui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nl-NL" dirty="0"/>
                        <a:t>25%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69367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nl-NL" dirty="0"/>
                        <a:t>Vlak na een regenbui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nl-NL" dirty="0"/>
                        <a:t>33%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48096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nl-NL" dirty="0"/>
                        <a:t>Bij een lange droge periode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nl-NL" dirty="0"/>
                        <a:t>35%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541996"/>
                  </a:ext>
                </a:extLst>
              </a:tr>
            </a:tbl>
          </a:graphicData>
        </a:graphic>
      </p:graphicFrame>
      <p:sp>
        <p:nvSpPr>
          <p:cNvPr id="6" name="Tekstvak 5">
            <a:extLst>
              <a:ext uri="{FF2B5EF4-FFF2-40B4-BE49-F238E27FC236}">
                <a16:creationId xmlns:a16="http://schemas.microsoft.com/office/drawing/2014/main" id="{825D09D5-ABC6-CC33-1689-84469631A302}"/>
              </a:ext>
            </a:extLst>
          </p:cNvPr>
          <p:cNvSpPr txBox="1"/>
          <p:nvPr/>
        </p:nvSpPr>
        <p:spPr>
          <a:xfrm>
            <a:off x="838200" y="4910284"/>
            <a:ext cx="95689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sz="2400" b="1" dirty="0"/>
              <a:t>Conclusie:</a:t>
            </a:r>
          </a:p>
          <a:p>
            <a:pPr algn="l"/>
            <a:r>
              <a:rPr lang="nl-NL" sz="2400" dirty="0"/>
              <a:t>Er is geen duidelijk patroon op te maken met betrekking tot het tijdstip van een regenbui en het ervaren van klachten.</a:t>
            </a:r>
          </a:p>
        </p:txBody>
      </p:sp>
    </p:spTree>
    <p:extLst>
      <p:ext uri="{BB962C8B-B14F-4D97-AF65-F5344CB8AC3E}">
        <p14:creationId xmlns:p14="http://schemas.microsoft.com/office/powerpoint/2010/main" val="3695181998"/>
      </p:ext>
    </p:extLst>
  </p:cSld>
  <p:clrMapOvr>
    <a:masterClrMapping/>
  </p:clrMapOvr>
</p:sld>
</file>

<file path=ppt/theme/theme1.xml><?xml version="1.0" encoding="utf-8"?>
<a:theme xmlns:a="http://schemas.openxmlformats.org/drawingml/2006/main" name="1_Aangepast ontwerp">
  <a:themeElements>
    <a:clrScheme name="Aangepast 1">
      <a:dk1>
        <a:srgbClr val="132577"/>
      </a:dk1>
      <a:lt1>
        <a:srgbClr val="73A2CD"/>
      </a:lt1>
      <a:dk2>
        <a:srgbClr val="007C4C"/>
      </a:dk2>
      <a:lt2>
        <a:srgbClr val="FFD66F"/>
      </a:lt2>
      <a:accent1>
        <a:srgbClr val="FFD66F"/>
      </a:accent1>
      <a:accent2>
        <a:srgbClr val="007C4C"/>
      </a:accent2>
      <a:accent3>
        <a:srgbClr val="804181"/>
      </a:accent3>
      <a:accent4>
        <a:srgbClr val="D190B6"/>
      </a:accent4>
      <a:accent5>
        <a:srgbClr val="60B3B1"/>
      </a:accent5>
      <a:accent6>
        <a:srgbClr val="CA6431"/>
      </a:accent6>
      <a:hlink>
        <a:srgbClr val="132577"/>
      </a:hlink>
      <a:folHlink>
        <a:srgbClr val="73A2CD"/>
      </a:folHlink>
    </a:clrScheme>
    <a:fontScheme name="Noordwij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038913BC-0525-471F-9969-3D643E57AC07}" vid="{8E367A24-133B-4B90-858D-CCE5CAD32821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92AB7D2E7283418261546D50FC9EAC" ma:contentTypeVersion="15" ma:contentTypeDescription="Create a new document." ma:contentTypeScope="" ma:versionID="5f9dde90273ce6b95704bf99c8f7a485">
  <xsd:schema xmlns:xsd="http://www.w3.org/2001/XMLSchema" xmlns:xs="http://www.w3.org/2001/XMLSchema" xmlns:p="http://schemas.microsoft.com/office/2006/metadata/properties" xmlns:ns2="e032827d-2919-43ba-9447-afe8bf092a0d" xmlns:ns3="7d8ab6dc-31c3-42d8-af27-bdde00e23fb4" targetNamespace="http://schemas.microsoft.com/office/2006/metadata/properties" ma:root="true" ma:fieldsID="05d909eefb09c68ab23a9c62d7ce0008" ns2:_="" ns3:_="">
    <xsd:import namespace="e032827d-2919-43ba-9447-afe8bf092a0d"/>
    <xsd:import namespace="7d8ab6dc-31c3-42d8-af27-bdde00e23f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32827d-2919-43ba-9447-afe8bf092a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fa2aeba9-49bb-4249-9976-be9df02fac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8ab6dc-31c3-42d8-af27-bdde00e23fb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9ecc167-2b26-4de9-96f7-b7ba5a017e4c}" ma:internalName="TaxCatchAll" ma:showField="CatchAllData" ma:web="7d8ab6dc-31c3-42d8-af27-bdde00e23f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d8ab6dc-31c3-42d8-af27-bdde00e23fb4" xsi:nil="true"/>
    <lcf76f155ced4ddcb4097134ff3c332f xmlns="e032827d-2919-43ba-9447-afe8bf092a0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CA59B40-63BC-4377-863E-3EA7DD77DCB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D525A9-2BFC-484B-99AD-E1AAE0EB56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32827d-2919-43ba-9447-afe8bf092a0d"/>
    <ds:schemaRef ds:uri="7d8ab6dc-31c3-42d8-af27-bdde00e23f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D524C0E-2026-4151-8601-92E94E391687}">
  <ds:schemaRefs>
    <ds:schemaRef ds:uri="http://schemas.microsoft.com/office/2006/documentManagement/types"/>
    <ds:schemaRef ds:uri="http://purl.org/dc/terms/"/>
    <ds:schemaRef ds:uri="7d8ab6dc-31c3-42d8-af27-bdde00e23fb4"/>
    <ds:schemaRef ds:uri="http://schemas.microsoft.com/office/2006/metadata/properties"/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e032827d-2919-43ba-9447-afe8bf092a0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891</TotalTime>
  <Words>866</Words>
  <Application>Microsoft Office PowerPoint</Application>
  <PresentationFormat>Breedbeeld</PresentationFormat>
  <Paragraphs>162</Paragraphs>
  <Slides>24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30" baseType="lpstr">
      <vt:lpstr>Aptos</vt:lpstr>
      <vt:lpstr>Aptos Display</vt:lpstr>
      <vt:lpstr>Arial</vt:lpstr>
      <vt:lpstr>Calibri</vt:lpstr>
      <vt:lpstr>Wingdings</vt:lpstr>
      <vt:lpstr>1_Aangepast ontwerp</vt:lpstr>
      <vt:lpstr>Bewonersbijeenkomst Boekhorst 10 September 2024</vt:lpstr>
      <vt:lpstr>Agenda</vt:lpstr>
      <vt:lpstr>Presentatie</vt:lpstr>
      <vt:lpstr>Historie</vt:lpstr>
      <vt:lpstr>Uitkomsten enquête</vt:lpstr>
      <vt:lpstr>Stankklachten?</vt:lpstr>
      <vt:lpstr>Aard van stankklachten?</vt:lpstr>
      <vt:lpstr>Waar ervaart u de klachten?</vt:lpstr>
      <vt:lpstr>Wanneer klachten?</vt:lpstr>
      <vt:lpstr>Wie ervaren klachten?</vt:lpstr>
      <vt:lpstr>Wat kan de oorzaak zijn?</vt:lpstr>
      <vt:lpstr>Kolkreiniging</vt:lpstr>
      <vt:lpstr>PowerPoint-presentatie</vt:lpstr>
      <vt:lpstr>Uitvoering kolkenreiniging </vt:lpstr>
      <vt:lpstr>Inprikpunten</vt:lpstr>
      <vt:lpstr>Capaciteit rioolstelsel</vt:lpstr>
      <vt:lpstr>Binnenshuis</vt:lpstr>
      <vt:lpstr>Binnenshuis - tips</vt:lpstr>
      <vt:lpstr>Conclusies</vt:lpstr>
      <vt:lpstr>Verleggen persleiding</vt:lpstr>
      <vt:lpstr>PowerPoint-presentatie</vt:lpstr>
      <vt:lpstr>PowerPoint-presentatie</vt:lpstr>
      <vt:lpstr>PowerPoint-presentatie</vt:lpstr>
      <vt:lpstr>Waterslot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Maarten Rosema</dc:creator>
  <cp:lastModifiedBy>Loek Verkleij</cp:lastModifiedBy>
  <cp:revision>4</cp:revision>
  <cp:lastPrinted>2024-09-09T11:26:18Z</cp:lastPrinted>
  <dcterms:created xsi:type="dcterms:W3CDTF">2023-06-19T09:36:43Z</dcterms:created>
  <dcterms:modified xsi:type="dcterms:W3CDTF">2024-09-10T10:42:49Z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0x0101003792AB7D2E7283418261546D50FC9EAC</vt:lpwstr>
  </property>
  <property fmtid="{D5CDD505-2E9C-101B-9397-08002B2CF9AE}" pid="3" name="MediaServiceImageTags">
    <vt:lpwstr/>
  </property>
</Properties>
</file>